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9339E-707C-40DC-ACA3-5C7AB9C76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Mixed Naming and Formula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F9EFE-83DF-44CB-84BB-B9B8CB9787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Can you name these compounds?  Can you write these formulas?</a:t>
            </a:r>
          </a:p>
        </p:txBody>
      </p:sp>
    </p:spTree>
    <p:extLst>
      <p:ext uri="{BB962C8B-B14F-4D97-AF65-F5344CB8AC3E}">
        <p14:creationId xmlns:p14="http://schemas.microsoft.com/office/powerpoint/2010/main" val="3240923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</a:t>
            </a:r>
            <a:r>
              <a:rPr lang="en-US" sz="3200" baseline="-25000" dirty="0"/>
              <a:t>2</a:t>
            </a:r>
            <a:r>
              <a:rPr lang="en-US" sz="3200" dirty="0"/>
              <a:t>CO</a:t>
            </a:r>
            <a:r>
              <a:rPr lang="en-US" sz="3200" baseline="-25000" dirty="0"/>
              <a:t>3</a:t>
            </a:r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Acid</a:t>
            </a:r>
          </a:p>
          <a:p>
            <a:r>
              <a:rPr lang="en-US" sz="3200" dirty="0"/>
              <a:t>Name the compound</a:t>
            </a:r>
          </a:p>
          <a:p>
            <a:pPr lvl="1"/>
            <a:r>
              <a:rPr lang="en-US" sz="3000" dirty="0"/>
              <a:t>Carbonic acid</a:t>
            </a:r>
          </a:p>
        </p:txBody>
      </p:sp>
    </p:spTree>
    <p:extLst>
      <p:ext uri="{BB962C8B-B14F-4D97-AF65-F5344CB8AC3E}">
        <p14:creationId xmlns:p14="http://schemas.microsoft.com/office/powerpoint/2010/main" val="333774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Silver nitrate</a:t>
            </a:r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Ionic</a:t>
            </a:r>
          </a:p>
          <a:p>
            <a:r>
              <a:rPr lang="en-US" sz="3200" dirty="0"/>
              <a:t>Give the formula for this compound</a:t>
            </a:r>
          </a:p>
          <a:p>
            <a:pPr lvl="1"/>
            <a:r>
              <a:rPr lang="en-US" sz="3000" dirty="0"/>
              <a:t>AgNO</a:t>
            </a:r>
            <a:r>
              <a:rPr lang="en-US" sz="3000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7544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/>
              <a:t>2</a:t>
            </a:r>
            <a:r>
              <a:rPr lang="en-US" sz="3200" dirty="0"/>
              <a:t>Cl</a:t>
            </a:r>
            <a:endParaRPr lang="en-US" sz="3200" baseline="-25000" dirty="0"/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Covalent</a:t>
            </a:r>
          </a:p>
          <a:p>
            <a:r>
              <a:rPr lang="en-US" sz="3200" dirty="0"/>
              <a:t>Name the compound</a:t>
            </a:r>
          </a:p>
          <a:p>
            <a:pPr lvl="1"/>
            <a:r>
              <a:rPr lang="en-US" sz="3000" dirty="0" err="1"/>
              <a:t>Diphosphorus</a:t>
            </a:r>
            <a:r>
              <a:rPr lang="en-US" sz="3000" dirty="0"/>
              <a:t> monochloride</a:t>
            </a:r>
          </a:p>
        </p:txBody>
      </p:sp>
    </p:spTree>
    <p:extLst>
      <p:ext uri="{BB962C8B-B14F-4D97-AF65-F5344CB8AC3E}">
        <p14:creationId xmlns:p14="http://schemas.microsoft.com/office/powerpoint/2010/main" val="308536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Sulfurous Acid</a:t>
            </a:r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Acid</a:t>
            </a:r>
          </a:p>
          <a:p>
            <a:r>
              <a:rPr lang="en-US" sz="3200" dirty="0"/>
              <a:t>Give the formula for this compound</a:t>
            </a:r>
          </a:p>
          <a:p>
            <a:pPr lvl="1"/>
            <a:r>
              <a:rPr lang="en-US" sz="3000" dirty="0"/>
              <a:t>H</a:t>
            </a:r>
            <a:r>
              <a:rPr lang="en-US" sz="3000" baseline="-25000" dirty="0"/>
              <a:t>2</a:t>
            </a:r>
            <a:r>
              <a:rPr lang="en-US" sz="3000" dirty="0"/>
              <a:t>SO</a:t>
            </a:r>
            <a:r>
              <a:rPr lang="en-US" sz="3000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5078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FePO</a:t>
            </a:r>
            <a:r>
              <a:rPr lang="en-US" sz="3200" baseline="-25000" dirty="0"/>
              <a:t>4</a:t>
            </a:r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Ionic</a:t>
            </a:r>
          </a:p>
          <a:p>
            <a:r>
              <a:rPr lang="en-US" sz="3200" dirty="0"/>
              <a:t>Name the compound</a:t>
            </a:r>
          </a:p>
          <a:p>
            <a:pPr lvl="1"/>
            <a:r>
              <a:rPr lang="en-US" sz="3000" dirty="0"/>
              <a:t>Iron (III) phosphate</a:t>
            </a:r>
          </a:p>
        </p:txBody>
      </p:sp>
    </p:spTree>
    <p:extLst>
      <p:ext uri="{BB962C8B-B14F-4D97-AF65-F5344CB8AC3E}">
        <p14:creationId xmlns:p14="http://schemas.microsoft.com/office/powerpoint/2010/main" val="113341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Tetracarbon </a:t>
            </a:r>
            <a:r>
              <a:rPr lang="en-US" sz="3200" dirty="0" err="1"/>
              <a:t>octahydride</a:t>
            </a:r>
            <a:endParaRPr lang="en-US" sz="3200" dirty="0"/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Covalent</a:t>
            </a:r>
          </a:p>
          <a:p>
            <a:r>
              <a:rPr lang="en-US" sz="3200" dirty="0"/>
              <a:t>Give the formula for this compound</a:t>
            </a:r>
          </a:p>
          <a:p>
            <a:pPr lvl="1"/>
            <a:r>
              <a:rPr lang="en-US" sz="3000" dirty="0"/>
              <a:t>C</a:t>
            </a:r>
            <a:r>
              <a:rPr lang="en-US" sz="3000" baseline="-25000" dirty="0"/>
              <a:t>4</a:t>
            </a:r>
            <a:r>
              <a:rPr lang="en-US" sz="3000" dirty="0"/>
              <a:t>H</a:t>
            </a:r>
            <a:r>
              <a:rPr lang="en-US" sz="3000" baseline="-250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3459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HClO</a:t>
            </a:r>
            <a:r>
              <a:rPr lang="en-US" sz="3200" baseline="-25000" dirty="0"/>
              <a:t>2</a:t>
            </a:r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Acid</a:t>
            </a:r>
          </a:p>
          <a:p>
            <a:r>
              <a:rPr lang="en-US" sz="3200" dirty="0"/>
              <a:t>Name the compound</a:t>
            </a:r>
          </a:p>
          <a:p>
            <a:pPr lvl="1"/>
            <a:r>
              <a:rPr lang="en-US" sz="3000" dirty="0" err="1"/>
              <a:t>Chlorous</a:t>
            </a:r>
            <a:r>
              <a:rPr lang="en-US" sz="3000" dirty="0"/>
              <a:t> Acid</a:t>
            </a:r>
          </a:p>
        </p:txBody>
      </p:sp>
    </p:spTree>
    <p:extLst>
      <p:ext uri="{BB962C8B-B14F-4D97-AF65-F5344CB8AC3E}">
        <p14:creationId xmlns:p14="http://schemas.microsoft.com/office/powerpoint/2010/main" val="385000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Potassium nitride</a:t>
            </a:r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Ionic</a:t>
            </a:r>
          </a:p>
          <a:p>
            <a:r>
              <a:rPr lang="en-US" sz="3200" dirty="0"/>
              <a:t>Give the formula for this compound</a:t>
            </a:r>
          </a:p>
          <a:p>
            <a:pPr lvl="1"/>
            <a:r>
              <a:rPr lang="en-US" sz="3000" dirty="0"/>
              <a:t>K</a:t>
            </a:r>
            <a:r>
              <a:rPr lang="en-US" sz="3000" baseline="-25000" dirty="0"/>
              <a:t>3</a:t>
            </a:r>
            <a:r>
              <a:rPr lang="en-US" sz="3000" dirty="0"/>
              <a:t>N</a:t>
            </a:r>
            <a:endParaRPr lang="en-US" sz="3000" baseline="-25000" dirty="0"/>
          </a:p>
        </p:txBody>
      </p:sp>
    </p:spTree>
    <p:extLst>
      <p:ext uri="{BB962C8B-B14F-4D97-AF65-F5344CB8AC3E}">
        <p14:creationId xmlns:p14="http://schemas.microsoft.com/office/powerpoint/2010/main" val="189597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LiOH</a:t>
            </a:r>
            <a:endParaRPr lang="en-US" sz="3200" baseline="-25000" dirty="0"/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Ionic</a:t>
            </a:r>
          </a:p>
          <a:p>
            <a:r>
              <a:rPr lang="en-US" sz="3200" dirty="0"/>
              <a:t>Name the compound</a:t>
            </a:r>
          </a:p>
          <a:p>
            <a:pPr lvl="1"/>
            <a:r>
              <a:rPr lang="en-US" sz="3000" dirty="0"/>
              <a:t>Lithium hydroxide</a:t>
            </a:r>
          </a:p>
        </p:txBody>
      </p:sp>
    </p:spTree>
    <p:extLst>
      <p:ext uri="{BB962C8B-B14F-4D97-AF65-F5344CB8AC3E}">
        <p14:creationId xmlns:p14="http://schemas.microsoft.com/office/powerpoint/2010/main" val="138246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Carbon monoxide</a:t>
            </a:r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Covalent</a:t>
            </a:r>
          </a:p>
          <a:p>
            <a:r>
              <a:rPr lang="en-US" sz="3200" dirty="0"/>
              <a:t>Give the formula for this compound</a:t>
            </a:r>
          </a:p>
          <a:p>
            <a:pPr lvl="1"/>
            <a:r>
              <a:rPr lang="en-US" sz="3000" dirty="0"/>
              <a:t>CO</a:t>
            </a:r>
            <a:endParaRPr lang="en-US" sz="3000" baseline="-25000" dirty="0"/>
          </a:p>
        </p:txBody>
      </p:sp>
    </p:spTree>
    <p:extLst>
      <p:ext uri="{BB962C8B-B14F-4D97-AF65-F5344CB8AC3E}">
        <p14:creationId xmlns:p14="http://schemas.microsoft.com/office/powerpoint/2010/main" val="142417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</a:t>
            </a:r>
            <a:r>
              <a:rPr lang="en-US" sz="3200" baseline="-25000" dirty="0"/>
              <a:t>3</a:t>
            </a:r>
            <a:r>
              <a:rPr lang="en-US" sz="3200" dirty="0"/>
              <a:t>P</a:t>
            </a:r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Acid</a:t>
            </a:r>
          </a:p>
          <a:p>
            <a:r>
              <a:rPr lang="en-US" sz="3200" dirty="0"/>
              <a:t>Name the compound</a:t>
            </a:r>
          </a:p>
          <a:p>
            <a:pPr lvl="1"/>
            <a:r>
              <a:rPr lang="en-US" sz="3000" dirty="0" err="1"/>
              <a:t>Hydrophosphoric</a:t>
            </a:r>
            <a:r>
              <a:rPr lang="en-US" sz="3000" dirty="0"/>
              <a:t> acid</a:t>
            </a:r>
          </a:p>
        </p:txBody>
      </p:sp>
    </p:spTree>
    <p:extLst>
      <p:ext uri="{BB962C8B-B14F-4D97-AF65-F5344CB8AC3E}">
        <p14:creationId xmlns:p14="http://schemas.microsoft.com/office/powerpoint/2010/main" val="342645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</a:t>
            </a:r>
            <a:r>
              <a:rPr lang="en-US" sz="3200" baseline="-25000" dirty="0"/>
              <a:t>2</a:t>
            </a:r>
            <a:r>
              <a:rPr lang="en-US" sz="3200" dirty="0"/>
              <a:t>S</a:t>
            </a:r>
            <a:endParaRPr lang="en-US" sz="3200" baseline="-25000" dirty="0"/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Acid</a:t>
            </a:r>
          </a:p>
          <a:p>
            <a:r>
              <a:rPr lang="en-US" sz="3200" dirty="0"/>
              <a:t>Name the compound</a:t>
            </a:r>
          </a:p>
          <a:p>
            <a:pPr lvl="1"/>
            <a:r>
              <a:rPr lang="en-US" sz="3000" dirty="0" err="1"/>
              <a:t>Hydrosulfuric</a:t>
            </a:r>
            <a:r>
              <a:rPr lang="en-US" sz="3000" dirty="0"/>
              <a:t> acid</a:t>
            </a:r>
          </a:p>
        </p:txBody>
      </p:sp>
    </p:spTree>
    <p:extLst>
      <p:ext uri="{BB962C8B-B14F-4D97-AF65-F5344CB8AC3E}">
        <p14:creationId xmlns:p14="http://schemas.microsoft.com/office/powerpoint/2010/main" val="156207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Cobalt (II) sulfate</a:t>
            </a:r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Ionic</a:t>
            </a:r>
          </a:p>
          <a:p>
            <a:r>
              <a:rPr lang="en-US" sz="3200" dirty="0"/>
              <a:t>Give the formula for this compound</a:t>
            </a:r>
          </a:p>
          <a:p>
            <a:pPr lvl="1"/>
            <a:r>
              <a:rPr lang="en-US" sz="3000" dirty="0"/>
              <a:t>CoSO</a:t>
            </a:r>
            <a:r>
              <a:rPr lang="en-US" sz="3000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272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Carbonic Acid</a:t>
            </a:r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Acid</a:t>
            </a:r>
          </a:p>
          <a:p>
            <a:r>
              <a:rPr lang="en-US" sz="3200" dirty="0"/>
              <a:t>Give the formula for this compound</a:t>
            </a:r>
          </a:p>
          <a:p>
            <a:pPr lvl="1"/>
            <a:r>
              <a:rPr lang="en-US" sz="3000" dirty="0"/>
              <a:t>H</a:t>
            </a:r>
            <a:r>
              <a:rPr lang="en-US" sz="3000" baseline="-25000" dirty="0"/>
              <a:t>2</a:t>
            </a:r>
            <a:r>
              <a:rPr lang="en-US" sz="3000" dirty="0"/>
              <a:t>CO</a:t>
            </a:r>
            <a:r>
              <a:rPr lang="en-US" sz="3000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1613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Ni(C</a:t>
            </a:r>
            <a:r>
              <a:rPr lang="en-US" sz="3200" baseline="-25000" dirty="0"/>
              <a:t>2</a:t>
            </a:r>
            <a:r>
              <a:rPr lang="en-US" sz="3200" dirty="0"/>
              <a:t>H</a:t>
            </a:r>
            <a:r>
              <a:rPr lang="en-US" sz="3200" baseline="-25000" dirty="0"/>
              <a:t>3</a:t>
            </a:r>
            <a:r>
              <a:rPr lang="en-US" sz="3200" dirty="0"/>
              <a:t>O</a:t>
            </a:r>
            <a:r>
              <a:rPr lang="en-US" sz="3200" baseline="-25000" dirty="0"/>
              <a:t>2</a:t>
            </a:r>
            <a:r>
              <a:rPr lang="en-US" sz="3200" dirty="0"/>
              <a:t>)</a:t>
            </a:r>
            <a:r>
              <a:rPr lang="en-US" sz="3200" baseline="-25000" dirty="0"/>
              <a:t>2</a:t>
            </a:r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Ionic</a:t>
            </a:r>
          </a:p>
          <a:p>
            <a:r>
              <a:rPr lang="en-US" sz="3200" dirty="0"/>
              <a:t>Name the compound</a:t>
            </a:r>
          </a:p>
          <a:p>
            <a:pPr lvl="1"/>
            <a:r>
              <a:rPr lang="en-US" sz="3000" dirty="0"/>
              <a:t>Nickel (II) acetate</a:t>
            </a:r>
          </a:p>
        </p:txBody>
      </p:sp>
    </p:spTree>
    <p:extLst>
      <p:ext uri="{BB962C8B-B14F-4D97-AF65-F5344CB8AC3E}">
        <p14:creationId xmlns:p14="http://schemas.microsoft.com/office/powerpoint/2010/main" val="168937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Trinitrogen</a:t>
            </a:r>
            <a:r>
              <a:rPr lang="en-US" sz="3200" dirty="0"/>
              <a:t> dioxide</a:t>
            </a:r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Covalent</a:t>
            </a:r>
          </a:p>
          <a:p>
            <a:r>
              <a:rPr lang="en-US" sz="3200" dirty="0"/>
              <a:t>Give the formula for this compound</a:t>
            </a:r>
          </a:p>
          <a:p>
            <a:pPr lvl="1"/>
            <a:r>
              <a:rPr lang="en-US" sz="3000" dirty="0"/>
              <a:t>N</a:t>
            </a:r>
            <a:r>
              <a:rPr lang="en-US" sz="3000" baseline="-25000" dirty="0"/>
              <a:t>3</a:t>
            </a:r>
            <a:r>
              <a:rPr lang="en-US" sz="3000" dirty="0"/>
              <a:t>O</a:t>
            </a:r>
            <a:r>
              <a:rPr lang="en-US" sz="30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1952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</a:t>
            </a:r>
            <a:r>
              <a:rPr lang="en-US" sz="3200" baseline="-25000" dirty="0"/>
              <a:t>2</a:t>
            </a:r>
            <a:r>
              <a:rPr lang="en-US" sz="3200" dirty="0"/>
              <a:t>Se</a:t>
            </a:r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Acid</a:t>
            </a:r>
          </a:p>
          <a:p>
            <a:r>
              <a:rPr lang="en-US" sz="3200" dirty="0"/>
              <a:t>Name the compound</a:t>
            </a:r>
          </a:p>
          <a:p>
            <a:pPr lvl="1"/>
            <a:r>
              <a:rPr lang="en-US" sz="3000" dirty="0" err="1"/>
              <a:t>Hydroselenic</a:t>
            </a:r>
            <a:r>
              <a:rPr lang="en-US" sz="3000" dirty="0"/>
              <a:t> acid</a:t>
            </a:r>
          </a:p>
        </p:txBody>
      </p:sp>
    </p:spTree>
    <p:extLst>
      <p:ext uri="{BB962C8B-B14F-4D97-AF65-F5344CB8AC3E}">
        <p14:creationId xmlns:p14="http://schemas.microsoft.com/office/powerpoint/2010/main" val="257009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Maganese</a:t>
            </a:r>
            <a:r>
              <a:rPr lang="en-US" sz="3200" dirty="0"/>
              <a:t> (IV) oxide</a:t>
            </a:r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Ionic</a:t>
            </a:r>
          </a:p>
          <a:p>
            <a:r>
              <a:rPr lang="en-US" sz="3200" dirty="0"/>
              <a:t>Give the formula for this compound</a:t>
            </a:r>
          </a:p>
          <a:p>
            <a:pPr lvl="1"/>
            <a:r>
              <a:rPr lang="en-US" sz="3000" dirty="0"/>
              <a:t>MnS</a:t>
            </a:r>
            <a:r>
              <a:rPr lang="en-US" sz="30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843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</a:t>
            </a:r>
            <a:r>
              <a:rPr lang="en-US" sz="3200" baseline="-25000" dirty="0"/>
              <a:t>3</a:t>
            </a:r>
            <a:r>
              <a:rPr lang="en-US" sz="5400" dirty="0">
                <a:latin typeface="Angsana New" panose="020B0502040204020203" pitchFamily="18" charset="-34"/>
                <a:cs typeface="Angsana New" panose="020B0502040204020203" pitchFamily="18" charset="-34"/>
              </a:rPr>
              <a:t>I</a:t>
            </a:r>
            <a:r>
              <a:rPr lang="en-US" sz="3200" baseline="-25000" dirty="0"/>
              <a:t>4</a:t>
            </a:r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Covalent</a:t>
            </a:r>
          </a:p>
          <a:p>
            <a:r>
              <a:rPr lang="en-US" sz="3200" dirty="0"/>
              <a:t>Name the compound</a:t>
            </a:r>
          </a:p>
          <a:p>
            <a:pPr lvl="1"/>
            <a:r>
              <a:rPr lang="en-US" sz="3000" dirty="0" err="1"/>
              <a:t>Tricarbon</a:t>
            </a:r>
            <a:r>
              <a:rPr lang="en-US" sz="3000" dirty="0"/>
              <a:t> tetraiodide</a:t>
            </a:r>
          </a:p>
        </p:txBody>
      </p:sp>
    </p:spTree>
    <p:extLst>
      <p:ext uri="{BB962C8B-B14F-4D97-AF65-F5344CB8AC3E}">
        <p14:creationId xmlns:p14="http://schemas.microsoft.com/office/powerpoint/2010/main" val="362269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D0C9-FD0D-4A2B-AA31-3D42C75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32EE-9326-44F9-95EA-4E45A0EA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Phosphoric Acid</a:t>
            </a:r>
          </a:p>
          <a:p>
            <a:r>
              <a:rPr lang="en-US" sz="3200" dirty="0"/>
              <a:t>What type of compound is this?</a:t>
            </a:r>
          </a:p>
          <a:p>
            <a:pPr lvl="1"/>
            <a:r>
              <a:rPr lang="en-US" sz="3000" dirty="0"/>
              <a:t>Acid</a:t>
            </a:r>
          </a:p>
          <a:p>
            <a:r>
              <a:rPr lang="en-US" sz="3200" dirty="0"/>
              <a:t>Give the formula for this compound</a:t>
            </a:r>
          </a:p>
          <a:p>
            <a:pPr lvl="1"/>
            <a:r>
              <a:rPr lang="en-US" sz="3000" dirty="0"/>
              <a:t>H</a:t>
            </a:r>
            <a:r>
              <a:rPr lang="en-US" sz="3000" baseline="-25000" dirty="0"/>
              <a:t>3</a:t>
            </a:r>
            <a:r>
              <a:rPr lang="en-US" sz="3000" dirty="0"/>
              <a:t>PO</a:t>
            </a:r>
            <a:r>
              <a:rPr lang="en-US" sz="3000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336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</TotalTime>
  <Words>381</Words>
  <Application>Microsoft Office PowerPoint</Application>
  <PresentationFormat>Widescreen</PresentationFormat>
  <Paragraphs>122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Angsana New</vt:lpstr>
      <vt:lpstr>Arial</vt:lpstr>
      <vt:lpstr>Century Gothic</vt:lpstr>
      <vt:lpstr>Wingdings 3</vt:lpstr>
      <vt:lpstr>Ion Boardroom</vt:lpstr>
      <vt:lpstr>Mixed Naming and Formula Writing</vt:lpstr>
      <vt:lpstr>Question 1 </vt:lpstr>
      <vt:lpstr>Question 2 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Naming and Formula Writing</dc:title>
  <dc:creator>Courteney Hinkson</dc:creator>
  <cp:lastModifiedBy>Courteney Hinkson</cp:lastModifiedBy>
  <cp:revision>4</cp:revision>
  <dcterms:created xsi:type="dcterms:W3CDTF">2019-11-04T13:44:46Z</dcterms:created>
  <dcterms:modified xsi:type="dcterms:W3CDTF">2019-11-04T14:06:48Z</dcterms:modified>
</cp:coreProperties>
</file>