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464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7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9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6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089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01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821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18139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309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draw the </a:t>
            </a:r>
            <a:r>
              <a:rPr lang="en-US" dirty="0" err="1" smtClean="0"/>
              <a:t>lewis</a:t>
            </a:r>
            <a:r>
              <a:rPr lang="en-US" dirty="0" smtClean="0"/>
              <a:t> structures for the following compounds?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9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valence electrons are in:</a:t>
            </a:r>
          </a:p>
          <a:p>
            <a:pPr lvl="1"/>
            <a:r>
              <a:rPr lang="en-US" sz="3400" dirty="0" err="1" smtClean="0"/>
              <a:t>HBr</a:t>
            </a:r>
            <a:endParaRPr lang="en-US" sz="3400" baseline="-25000" dirty="0" smtClean="0"/>
          </a:p>
          <a:p>
            <a:pPr lvl="2"/>
            <a:r>
              <a:rPr lang="en-US" sz="3000" dirty="0" smtClean="0"/>
              <a:t>8</a:t>
            </a:r>
            <a:endParaRPr lang="en-US" sz="3000" dirty="0"/>
          </a:p>
          <a:p>
            <a:r>
              <a:rPr lang="en-US" sz="3600" dirty="0" smtClean="0"/>
              <a:t>Draw the</a:t>
            </a:r>
            <a:r>
              <a:rPr lang="en-US" sz="3400" dirty="0"/>
              <a:t> </a:t>
            </a:r>
            <a:r>
              <a:rPr lang="en-US" sz="3400" dirty="0" smtClean="0"/>
              <a:t>Lewis structure for the compound above.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857" y="4926272"/>
            <a:ext cx="3519343" cy="193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8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10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ICN</a:t>
            </a:r>
            <a:endParaRPr lang="en-US" sz="3400" baseline="-25000" dirty="0" smtClean="0"/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atoms are bonded to the central atom?</a:t>
            </a:r>
          </a:p>
          <a:p>
            <a:pPr lvl="2"/>
            <a:r>
              <a:rPr lang="en-US" sz="3200" dirty="0" smtClean="0"/>
              <a:t>2</a:t>
            </a:r>
          </a:p>
        </p:txBody>
      </p:sp>
      <p:pic>
        <p:nvPicPr>
          <p:cNvPr id="2050" name="Picture 2" descr="Image result for three element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883" y="2286001"/>
            <a:ext cx="4455883" cy="141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83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1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NF</a:t>
            </a:r>
            <a:r>
              <a:rPr lang="en-US" sz="3400" baseline="-25000" dirty="0" smtClean="0"/>
              <a:t>3</a:t>
            </a:r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unshared pairs are on the central atom?</a:t>
            </a:r>
          </a:p>
          <a:p>
            <a:pPr lvl="2"/>
            <a:r>
              <a:rPr lang="en-US" sz="3200" dirty="0"/>
              <a:t>1</a:t>
            </a:r>
            <a:endParaRPr lang="en-US" sz="3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184" y="1921597"/>
            <a:ext cx="4068183" cy="24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2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6977922" cy="359359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How many valence electrons are in:</a:t>
            </a:r>
          </a:p>
          <a:p>
            <a:pPr lvl="1"/>
            <a:r>
              <a:rPr lang="en-US" sz="3400" dirty="0" smtClean="0"/>
              <a:t>CF</a:t>
            </a:r>
            <a:r>
              <a:rPr lang="en-US" sz="3400" baseline="-25000" dirty="0" smtClean="0"/>
              <a:t>4</a:t>
            </a:r>
          </a:p>
          <a:p>
            <a:pPr lvl="2"/>
            <a:r>
              <a:rPr lang="en-US" sz="3000" dirty="0" smtClean="0"/>
              <a:t>32</a:t>
            </a:r>
            <a:endParaRPr lang="en-US" sz="3000" dirty="0"/>
          </a:p>
          <a:p>
            <a:r>
              <a:rPr lang="en-US" sz="3600" dirty="0" smtClean="0"/>
              <a:t>Draw the</a:t>
            </a:r>
            <a:r>
              <a:rPr lang="en-US" sz="3400" dirty="0"/>
              <a:t> </a:t>
            </a:r>
            <a:r>
              <a:rPr lang="en-US" sz="3400" dirty="0" smtClean="0"/>
              <a:t>Lewis structure for the compound above.</a:t>
            </a:r>
          </a:p>
        </p:txBody>
      </p:sp>
      <p:pic>
        <p:nvPicPr>
          <p:cNvPr id="3074" name="Picture 2" descr="Image result for cf4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673421"/>
            <a:ext cx="2660073" cy="369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02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3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valence electrons are in:</a:t>
            </a:r>
          </a:p>
          <a:p>
            <a:pPr lvl="1"/>
            <a:r>
              <a:rPr lang="en-US" sz="3400" dirty="0" smtClean="0"/>
              <a:t>H</a:t>
            </a:r>
            <a:r>
              <a:rPr lang="en-US" sz="3400" baseline="-25000" dirty="0" smtClean="0"/>
              <a:t>2</a:t>
            </a:r>
            <a:r>
              <a:rPr lang="en-US" sz="3400" dirty="0" smtClean="0"/>
              <a:t>Se</a:t>
            </a:r>
            <a:endParaRPr lang="en-US" sz="3400" baseline="-25000" dirty="0" smtClean="0"/>
          </a:p>
          <a:p>
            <a:pPr lvl="2"/>
            <a:r>
              <a:rPr lang="en-US" sz="3000" dirty="0" smtClean="0"/>
              <a:t>8</a:t>
            </a:r>
            <a:endParaRPr lang="en-US" sz="3000" dirty="0"/>
          </a:p>
          <a:p>
            <a:r>
              <a:rPr lang="en-US" sz="3600" dirty="0" smtClean="0"/>
              <a:t>Draw the</a:t>
            </a:r>
            <a:r>
              <a:rPr lang="en-US" sz="3400" dirty="0"/>
              <a:t> </a:t>
            </a:r>
            <a:r>
              <a:rPr lang="en-US" sz="3400" dirty="0" smtClean="0"/>
              <a:t>Lewis structure for the compound above.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991" y="5021259"/>
            <a:ext cx="3245572" cy="171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6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4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NH</a:t>
            </a:r>
            <a:r>
              <a:rPr lang="en-US" sz="3400" baseline="-25000" dirty="0" smtClean="0"/>
              <a:t>3</a:t>
            </a:r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atoms are bonded to the central atom?</a:t>
            </a:r>
          </a:p>
          <a:p>
            <a:pPr lvl="2"/>
            <a:r>
              <a:rPr lang="en-US" sz="3200" dirty="0" smtClean="0"/>
              <a:t>3</a:t>
            </a: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630" y="1290348"/>
            <a:ext cx="3585152" cy="303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8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5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OF</a:t>
            </a:r>
            <a:r>
              <a:rPr lang="en-US" sz="3400" baseline="-25000" dirty="0" smtClean="0"/>
              <a:t>2</a:t>
            </a:r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unshared pairs are on the central atom?</a:t>
            </a:r>
          </a:p>
          <a:p>
            <a:pPr lvl="2"/>
            <a:r>
              <a:rPr lang="en-US" sz="3200" dirty="0" smtClean="0"/>
              <a:t>2</a:t>
            </a: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739" y="2244471"/>
            <a:ext cx="4400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3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6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many valence electrons are in:</a:t>
            </a:r>
          </a:p>
          <a:p>
            <a:pPr lvl="1"/>
            <a:r>
              <a:rPr lang="en-US" sz="3400" dirty="0" smtClean="0"/>
              <a:t>HCN</a:t>
            </a:r>
            <a:endParaRPr lang="en-US" sz="3400" baseline="-25000" dirty="0" smtClean="0"/>
          </a:p>
          <a:p>
            <a:pPr lvl="2"/>
            <a:r>
              <a:rPr lang="en-US" sz="3000" dirty="0" smtClean="0"/>
              <a:t>10</a:t>
            </a:r>
            <a:endParaRPr lang="en-US" sz="3000" dirty="0"/>
          </a:p>
          <a:p>
            <a:r>
              <a:rPr lang="en-US" sz="3600" dirty="0" smtClean="0"/>
              <a:t>Draw the</a:t>
            </a:r>
            <a:r>
              <a:rPr lang="en-US" sz="3400" dirty="0"/>
              <a:t> </a:t>
            </a:r>
            <a:r>
              <a:rPr lang="en-US" sz="3400" dirty="0" smtClean="0"/>
              <a:t>Lewis structure for the compound above.</a:t>
            </a:r>
          </a:p>
        </p:txBody>
      </p:sp>
      <p:pic>
        <p:nvPicPr>
          <p:cNvPr id="7170" name="Picture 2" descr="Image result for hcn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20" y="5004955"/>
            <a:ext cx="5044498" cy="142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9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7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441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O</a:t>
            </a:r>
            <a:r>
              <a:rPr lang="en-US" sz="3400" baseline="-25000" dirty="0" smtClean="0"/>
              <a:t>3</a:t>
            </a:r>
          </a:p>
          <a:p>
            <a:endParaRPr lang="en-US" sz="3600" dirty="0" smtClean="0"/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unshared pairs are on the central atom?</a:t>
            </a:r>
          </a:p>
          <a:p>
            <a:pPr lvl="2"/>
            <a:r>
              <a:rPr lang="en-US" sz="3200" dirty="0"/>
              <a:t>1</a:t>
            </a:r>
            <a:endParaRPr lang="en-US" sz="3200" dirty="0" smtClean="0"/>
          </a:p>
        </p:txBody>
      </p:sp>
      <p:pic>
        <p:nvPicPr>
          <p:cNvPr id="8194" name="Picture 2" descr="Image result for o3 lewis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429" y="2958954"/>
            <a:ext cx="6779266" cy="144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2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 </a:t>
            </a:r>
            <a:r>
              <a:rPr lang="en-US" sz="8800" dirty="0" smtClean="0"/>
              <a:t>8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Draw the Lewis Structure for:</a:t>
            </a:r>
          </a:p>
          <a:p>
            <a:pPr lvl="1"/>
            <a:r>
              <a:rPr lang="en-US" sz="3400" dirty="0" smtClean="0"/>
              <a:t>CS</a:t>
            </a:r>
            <a:r>
              <a:rPr lang="en-US" sz="3400" baseline="-25000" dirty="0" smtClean="0"/>
              <a:t>2</a:t>
            </a:r>
          </a:p>
          <a:p>
            <a:r>
              <a:rPr lang="en-US" sz="3600" dirty="0" smtClean="0"/>
              <a:t>Answer the following question:</a:t>
            </a:r>
          </a:p>
          <a:p>
            <a:pPr lvl="1"/>
            <a:r>
              <a:rPr lang="en-US" sz="3400" dirty="0" smtClean="0"/>
              <a:t>How many atoms are bonded to the central atom?</a:t>
            </a:r>
          </a:p>
          <a:p>
            <a:pPr lvl="2"/>
            <a:r>
              <a:rPr lang="en-US" sz="3200" dirty="0" smtClean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651" y="2506446"/>
            <a:ext cx="4764350" cy="116039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860150" y="2466110"/>
            <a:ext cx="193964" cy="1570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69566" y="2479963"/>
            <a:ext cx="193964" cy="1570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189864" y="2461491"/>
            <a:ext cx="193964" cy="1570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99280" y="2475344"/>
            <a:ext cx="193964" cy="1570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217</TotalTime>
  <Words>243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Lewis Structures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Structures</dc:title>
  <dc:creator>Courteney Hinkson</dc:creator>
  <cp:lastModifiedBy>Courteney Hinkson</cp:lastModifiedBy>
  <cp:revision>10</cp:revision>
  <dcterms:created xsi:type="dcterms:W3CDTF">2017-10-26T16:10:43Z</dcterms:created>
  <dcterms:modified xsi:type="dcterms:W3CDTF">2017-11-06T17:45:34Z</dcterms:modified>
</cp:coreProperties>
</file>