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 Game!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you solve these Gas Law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9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Synthetic diamonds can be manufactured at pressures of 6.00 x 104 atm.  If we took 2.00 liters of gas at 1.00 </a:t>
            </a:r>
            <a:r>
              <a:rPr lang="en-US" sz="4000" dirty="0" err="1"/>
              <a:t>atm</a:t>
            </a:r>
            <a:r>
              <a:rPr lang="en-US" sz="4000" dirty="0"/>
              <a:t> and compressed it to a pressure of 6.00 x 104 </a:t>
            </a:r>
            <a:r>
              <a:rPr lang="en-US" sz="4000" dirty="0" err="1"/>
              <a:t>atm</a:t>
            </a:r>
            <a:r>
              <a:rPr lang="en-US" sz="4000" dirty="0"/>
              <a:t>, what would the volume of that gas be? </a:t>
            </a:r>
            <a:endParaRPr lang="en-US" sz="4000" dirty="0" smtClean="0"/>
          </a:p>
          <a:p>
            <a:r>
              <a:rPr lang="en-US" sz="4000" dirty="0" smtClean="0"/>
              <a:t>3.33 x 10</a:t>
            </a:r>
            <a:r>
              <a:rPr lang="en-US" sz="4000" baseline="30000" dirty="0" smtClean="0"/>
              <a:t>5</a:t>
            </a:r>
            <a:r>
              <a:rPr lang="en-US" sz="4000" dirty="0" smtClean="0"/>
              <a:t>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653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10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On hot days, you may have noticed that potato chip bags seem to “inflate”, even though they have not been opened.  If I have a </a:t>
            </a:r>
            <a:r>
              <a:rPr lang="en-US" sz="4000" dirty="0" smtClean="0"/>
              <a:t>250.0 </a:t>
            </a:r>
            <a:r>
              <a:rPr lang="en-US" sz="4000" dirty="0"/>
              <a:t>mL bag at a temperature of </a:t>
            </a:r>
            <a:r>
              <a:rPr lang="en-US" sz="4000" dirty="0" smtClean="0"/>
              <a:t>19.0 C</a:t>
            </a:r>
            <a:r>
              <a:rPr lang="en-US" sz="4000" dirty="0"/>
              <a:t>, and I leave it in my car which has a temperature of </a:t>
            </a:r>
            <a:r>
              <a:rPr lang="en-US" sz="4000" dirty="0" smtClean="0"/>
              <a:t>60.0 </a:t>
            </a:r>
            <a:r>
              <a:rPr lang="en-US" sz="4000" dirty="0"/>
              <a:t>C, what will the new volume of the bag be? </a:t>
            </a:r>
            <a:endParaRPr lang="en-US" sz="4000" dirty="0" smtClean="0"/>
          </a:p>
          <a:p>
            <a:r>
              <a:rPr lang="en-US" sz="4000" dirty="0" smtClean="0"/>
              <a:t>285 mL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214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/>
              <a:t>A child has a toy balloon with a volume of 1.80 liters.  The temperature of the balloon when it was filled was </a:t>
            </a:r>
            <a:r>
              <a:rPr lang="en-US" sz="4000" dirty="0" smtClean="0"/>
              <a:t>20.0 </a:t>
            </a:r>
            <a:r>
              <a:rPr lang="en-US" sz="4000" dirty="0"/>
              <a:t>C and the pressure was 1.00 atm.  If the child were to let go of the balloon and it rose 3 kilometers into the sky where the pressure is 0.667 </a:t>
            </a:r>
            <a:r>
              <a:rPr lang="en-US" sz="4000" dirty="0" err="1"/>
              <a:t>atm</a:t>
            </a:r>
            <a:r>
              <a:rPr lang="en-US" sz="4000" dirty="0"/>
              <a:t> and the temperature is -</a:t>
            </a:r>
            <a:r>
              <a:rPr lang="en-US" sz="4000" dirty="0" smtClean="0"/>
              <a:t>10.0 </a:t>
            </a:r>
            <a:r>
              <a:rPr lang="en-US" sz="4000" dirty="0"/>
              <a:t>C, what would the new volume of the balloon be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2.42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359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contain </a:t>
            </a:r>
            <a:r>
              <a:rPr lang="en-US" sz="4000" dirty="0" smtClean="0"/>
              <a:t>3.00 </a:t>
            </a:r>
            <a:r>
              <a:rPr lang="en-US" sz="4000" dirty="0"/>
              <a:t>moles of gas in a container with a volume of </a:t>
            </a:r>
            <a:r>
              <a:rPr lang="en-US" sz="4000" dirty="0" smtClean="0"/>
              <a:t>60.0 </a:t>
            </a:r>
            <a:r>
              <a:rPr lang="en-US" sz="4000" dirty="0"/>
              <a:t>liters and at a temperature of </a:t>
            </a:r>
            <a:r>
              <a:rPr lang="en-US" sz="4000" dirty="0" smtClean="0"/>
              <a:t>400.0 </a:t>
            </a:r>
            <a:r>
              <a:rPr lang="en-US" sz="4000" dirty="0"/>
              <a:t>K, what is the pressure inside the container? </a:t>
            </a:r>
            <a:endParaRPr lang="en-US" sz="4000" dirty="0" smtClean="0"/>
          </a:p>
          <a:p>
            <a:r>
              <a:rPr lang="en-US" sz="4000" dirty="0" smtClean="0"/>
              <a:t>1.64 </a:t>
            </a:r>
            <a:r>
              <a:rPr lang="en-US" sz="4000" dirty="0" err="1" smtClean="0"/>
              <a:t>atm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715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13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The highest pressure ever produced in a laboratory setting was about </a:t>
            </a:r>
            <a:r>
              <a:rPr lang="en-US" sz="4000" dirty="0" smtClean="0"/>
              <a:t>2.00 </a:t>
            </a:r>
            <a:r>
              <a:rPr lang="en-US" sz="4000" dirty="0"/>
              <a:t>x 10</a:t>
            </a:r>
            <a:r>
              <a:rPr lang="en-US" sz="4000" baseline="30000" dirty="0"/>
              <a:t>6</a:t>
            </a:r>
            <a:r>
              <a:rPr lang="en-US" sz="4000" dirty="0"/>
              <a:t> atm.  If we have a </a:t>
            </a:r>
            <a:r>
              <a:rPr lang="en-US" sz="4000" dirty="0" smtClean="0"/>
              <a:t>1.00 </a:t>
            </a:r>
            <a:r>
              <a:rPr lang="en-US" sz="4000" dirty="0"/>
              <a:t>x 10</a:t>
            </a:r>
            <a:r>
              <a:rPr lang="en-US" sz="4000" baseline="30000" dirty="0"/>
              <a:t>-5</a:t>
            </a:r>
            <a:r>
              <a:rPr lang="en-US" sz="4000" dirty="0"/>
              <a:t> liter sample of a gas at that pressure, then release the pressure until it is equal to 0.275 </a:t>
            </a:r>
            <a:r>
              <a:rPr lang="en-US" sz="4000" dirty="0" err="1"/>
              <a:t>atm</a:t>
            </a:r>
            <a:r>
              <a:rPr lang="en-US" sz="4000" dirty="0"/>
              <a:t>, what would the new volume of that gas be? </a:t>
            </a:r>
            <a:endParaRPr lang="en-US" sz="4000" dirty="0" smtClean="0"/>
          </a:p>
          <a:p>
            <a:r>
              <a:rPr lang="en-US" sz="4000" dirty="0" smtClean="0"/>
              <a:t>72.7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85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A soda bottle is flexible enough that the volume of the bottle can change even without opening it.  If you have an empty soda bottle (volume of </a:t>
            </a:r>
            <a:r>
              <a:rPr lang="en-US" sz="4000" dirty="0" smtClean="0"/>
              <a:t>2.00 </a:t>
            </a:r>
            <a:r>
              <a:rPr lang="en-US" sz="4000" dirty="0"/>
              <a:t>L) at room temperature (</a:t>
            </a:r>
            <a:r>
              <a:rPr lang="en-US" sz="4000" dirty="0" smtClean="0"/>
              <a:t>25.0 C</a:t>
            </a:r>
            <a:r>
              <a:rPr lang="en-US" sz="4000" dirty="0"/>
              <a:t>), what will the new volume be if you put it in your freezer (-</a:t>
            </a:r>
            <a:r>
              <a:rPr lang="en-US" sz="4000" dirty="0" smtClean="0"/>
              <a:t>4.00 C</a:t>
            </a:r>
            <a:r>
              <a:rPr lang="en-US" sz="4000" dirty="0"/>
              <a:t>)? </a:t>
            </a:r>
            <a:endParaRPr lang="en-US" sz="4000" dirty="0" smtClean="0"/>
          </a:p>
          <a:p>
            <a:r>
              <a:rPr lang="en-US" sz="4000" dirty="0" smtClean="0"/>
              <a:t>1.81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626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15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 commercial airliner has an internal pressure of 1.00 </a:t>
            </a:r>
            <a:r>
              <a:rPr lang="en-US" sz="4000" dirty="0" err="1"/>
              <a:t>atm</a:t>
            </a:r>
            <a:r>
              <a:rPr lang="en-US" sz="4000" dirty="0"/>
              <a:t> and temperature of </a:t>
            </a:r>
            <a:r>
              <a:rPr lang="en-US" sz="4000" dirty="0" smtClean="0"/>
              <a:t>25.0 </a:t>
            </a:r>
            <a:r>
              <a:rPr lang="en-US" sz="4000" dirty="0"/>
              <a:t>C at takeoff.  If the temperature of the airliner drops to </a:t>
            </a:r>
            <a:r>
              <a:rPr lang="en-US" sz="4000" dirty="0" smtClean="0"/>
              <a:t>17.0 </a:t>
            </a:r>
            <a:r>
              <a:rPr lang="en-US" sz="4000" dirty="0"/>
              <a:t>C during the flight, what is the new cabin pressure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0.973 </a:t>
            </a:r>
            <a:r>
              <a:rPr lang="en-US" sz="4000" dirty="0" err="1" smtClean="0"/>
              <a:t>atm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728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</a:t>
            </a:r>
            <a:r>
              <a:rPr lang="en-US" sz="4000" dirty="0" smtClean="0"/>
              <a:t>7.70 </a:t>
            </a:r>
            <a:r>
              <a:rPr lang="en-US" sz="4000" dirty="0"/>
              <a:t>moles of gas at a pressure of </a:t>
            </a:r>
            <a:r>
              <a:rPr lang="en-US" sz="4000" dirty="0" smtClean="0"/>
              <a:t>0.0900 </a:t>
            </a:r>
            <a:r>
              <a:rPr lang="en-US" sz="4000" dirty="0" err="1"/>
              <a:t>atm</a:t>
            </a:r>
            <a:r>
              <a:rPr lang="en-US" sz="4000" dirty="0"/>
              <a:t> and at a temperature of </a:t>
            </a:r>
            <a:r>
              <a:rPr lang="en-US" sz="4000" dirty="0" smtClean="0"/>
              <a:t>56.0 C</a:t>
            </a:r>
            <a:r>
              <a:rPr lang="en-US" sz="4000" dirty="0"/>
              <a:t>, what is the volume of the container that the gas is </a:t>
            </a:r>
            <a:r>
              <a:rPr lang="en-US" sz="4000" dirty="0" smtClean="0"/>
              <a:t>in?</a:t>
            </a:r>
          </a:p>
          <a:p>
            <a:r>
              <a:rPr lang="en-US" sz="4000" dirty="0" smtClean="0"/>
              <a:t>2310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432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If divers rise too quickly from a deep dive, they get a condition called “the bends” which is caused by the expansion of very small nitrogen bubbles in the blood due to decreased pressure.  If the initial volume of the bubbles in a diver’s blood is </a:t>
            </a:r>
            <a:r>
              <a:rPr lang="en-US" sz="4000" dirty="0" smtClean="0"/>
              <a:t>15.0 </a:t>
            </a:r>
            <a:r>
              <a:rPr lang="en-US" sz="4000" dirty="0"/>
              <a:t>mL and the initial pressure is 12.75 </a:t>
            </a:r>
            <a:r>
              <a:rPr lang="en-US" sz="4000" dirty="0" err="1"/>
              <a:t>atm</a:t>
            </a:r>
            <a:r>
              <a:rPr lang="en-US" sz="4000" dirty="0"/>
              <a:t>, what is the volume of the bubbles when the diver has surfaced to 1.00 </a:t>
            </a:r>
            <a:r>
              <a:rPr lang="en-US" sz="4000" dirty="0" err="1"/>
              <a:t>atm</a:t>
            </a:r>
            <a:r>
              <a:rPr lang="en-US" sz="4000" dirty="0"/>
              <a:t> pressure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191 mL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8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18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</a:t>
            </a:r>
            <a:r>
              <a:rPr lang="en-US" sz="4000" dirty="0" smtClean="0"/>
              <a:t>17.0 </a:t>
            </a:r>
            <a:r>
              <a:rPr lang="en-US" sz="4000" dirty="0"/>
              <a:t>moles of gas at a temperature of </a:t>
            </a:r>
            <a:r>
              <a:rPr lang="en-US" sz="4000" dirty="0" smtClean="0"/>
              <a:t>67.0 C</a:t>
            </a:r>
            <a:r>
              <a:rPr lang="en-US" sz="4000" dirty="0"/>
              <a:t>, and a volume of 88.89 liters, what is the pressure of the gas? </a:t>
            </a:r>
            <a:endParaRPr lang="en-US" sz="4000" dirty="0" smtClean="0"/>
          </a:p>
          <a:p>
            <a:r>
              <a:rPr lang="en-US" sz="4000" dirty="0" smtClean="0"/>
              <a:t>5.34 </a:t>
            </a:r>
            <a:r>
              <a:rPr lang="en-US" sz="4000" dirty="0" err="1" smtClean="0"/>
              <a:t>atm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78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01091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1.00 L of a gas at standard temperature and pressure is compressed to 473 </a:t>
            </a:r>
            <a:r>
              <a:rPr lang="en-US" sz="4000" dirty="0" err="1"/>
              <a:t>mL.</a:t>
            </a:r>
            <a:r>
              <a:rPr lang="en-US" sz="4000" dirty="0"/>
              <a:t>  What is the new pressure of the gas? </a:t>
            </a:r>
            <a:endParaRPr lang="en-US" sz="4000" dirty="0" smtClean="0"/>
          </a:p>
          <a:p>
            <a:r>
              <a:rPr lang="en-US" sz="4000" dirty="0" smtClean="0"/>
              <a:t>2.11 </a:t>
            </a:r>
            <a:r>
              <a:rPr lang="en-US" sz="4000" dirty="0" err="1" smtClean="0"/>
              <a:t>atm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21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19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an unknown quantity of gas at a pressure of </a:t>
            </a:r>
            <a:r>
              <a:rPr lang="en-US" sz="4000" dirty="0" smtClean="0"/>
              <a:t>0.50 </a:t>
            </a:r>
            <a:r>
              <a:rPr lang="en-US" sz="4000" dirty="0" err="1"/>
              <a:t>atm</a:t>
            </a:r>
            <a:r>
              <a:rPr lang="en-US" sz="4000" dirty="0"/>
              <a:t>, a volume of 25 liters, and a temperature of </a:t>
            </a:r>
            <a:r>
              <a:rPr lang="en-US" sz="4000" dirty="0" smtClean="0"/>
              <a:t>300.0 </a:t>
            </a:r>
            <a:r>
              <a:rPr lang="en-US" sz="4000" dirty="0"/>
              <a:t>K, how many moles of gas do I have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0.51 moles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156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20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</a:t>
            </a:r>
            <a:r>
              <a:rPr lang="en-US" sz="4000" dirty="0" smtClean="0"/>
              <a:t>21.0 </a:t>
            </a:r>
            <a:r>
              <a:rPr lang="en-US" sz="4000" dirty="0"/>
              <a:t>moles of gas held at a pressure of </a:t>
            </a:r>
            <a:r>
              <a:rPr lang="en-US" sz="4000" dirty="0" smtClean="0"/>
              <a:t>78.0 </a:t>
            </a:r>
            <a:r>
              <a:rPr lang="en-US" sz="4000" dirty="0" err="1"/>
              <a:t>atm</a:t>
            </a:r>
            <a:r>
              <a:rPr lang="en-US" sz="4000" dirty="0"/>
              <a:t> and a temperature of </a:t>
            </a:r>
            <a:r>
              <a:rPr lang="en-US" sz="4000" dirty="0" smtClean="0"/>
              <a:t>900.0 </a:t>
            </a:r>
            <a:r>
              <a:rPr lang="en-US" sz="4000" dirty="0"/>
              <a:t>K, what is the volume of the gas? </a:t>
            </a:r>
            <a:endParaRPr lang="en-US" sz="4000" dirty="0" smtClean="0"/>
          </a:p>
          <a:p>
            <a:r>
              <a:rPr lang="en-US" sz="4000" dirty="0" smtClean="0"/>
              <a:t>19.9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825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21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</a:t>
            </a:r>
            <a:r>
              <a:rPr lang="en-US" sz="4000" dirty="0" smtClean="0"/>
              <a:t>1.9 </a:t>
            </a:r>
            <a:r>
              <a:rPr lang="en-US" sz="4000" dirty="0"/>
              <a:t>moles of gas held at a pressure of </a:t>
            </a:r>
            <a:r>
              <a:rPr lang="en-US" sz="4000" dirty="0" smtClean="0"/>
              <a:t>5.0 </a:t>
            </a:r>
            <a:r>
              <a:rPr lang="en-US" sz="4000" dirty="0" err="1"/>
              <a:t>atm</a:t>
            </a:r>
            <a:r>
              <a:rPr lang="en-US" sz="4000" dirty="0"/>
              <a:t> and in a container with a volume of </a:t>
            </a:r>
            <a:r>
              <a:rPr lang="en-US" sz="4000" dirty="0" smtClean="0"/>
              <a:t>50.0 </a:t>
            </a:r>
            <a:r>
              <a:rPr lang="en-US" sz="4000" dirty="0"/>
              <a:t>liters, what is the temperature of the gas? </a:t>
            </a:r>
            <a:endParaRPr lang="en-US" sz="4000" dirty="0" smtClean="0"/>
          </a:p>
          <a:p>
            <a:r>
              <a:rPr lang="en-US" sz="4000" dirty="0" smtClean="0"/>
              <a:t>1600 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859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22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</a:t>
            </a:r>
            <a:r>
              <a:rPr lang="en-US" sz="4000" dirty="0" smtClean="0"/>
              <a:t>2.4 </a:t>
            </a:r>
            <a:r>
              <a:rPr lang="en-US" sz="4000" dirty="0"/>
              <a:t>moles of gas held at a temperature of </a:t>
            </a:r>
            <a:r>
              <a:rPr lang="en-US" sz="4000" dirty="0" smtClean="0"/>
              <a:t>97 C </a:t>
            </a:r>
            <a:r>
              <a:rPr lang="en-US" sz="4000" dirty="0"/>
              <a:t>and in a container with a volume of </a:t>
            </a:r>
            <a:r>
              <a:rPr lang="en-US" sz="4000" dirty="0" smtClean="0"/>
              <a:t>45 </a:t>
            </a:r>
            <a:r>
              <a:rPr lang="en-US" sz="4000" dirty="0"/>
              <a:t>liters, what is the pressure of the gas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1.6 </a:t>
            </a:r>
            <a:r>
              <a:rPr lang="en-US" sz="4000" dirty="0" err="1" smtClean="0"/>
              <a:t>atm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932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23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an unknown quantity of gas held at a temperature of 1195 K in a container with a volume of </a:t>
            </a:r>
            <a:r>
              <a:rPr lang="en-US" sz="4000" dirty="0" smtClean="0"/>
              <a:t>25.0 </a:t>
            </a:r>
            <a:r>
              <a:rPr lang="en-US" sz="4000" dirty="0"/>
              <a:t>liters and a pressure of </a:t>
            </a:r>
            <a:r>
              <a:rPr lang="en-US" sz="4000" dirty="0" smtClean="0"/>
              <a:t>560.0 </a:t>
            </a:r>
            <a:r>
              <a:rPr lang="en-US" sz="4000" dirty="0" err="1"/>
              <a:t>atm</a:t>
            </a:r>
            <a:r>
              <a:rPr lang="en-US" sz="4000" dirty="0"/>
              <a:t>, how many moles of gas do I have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143 moles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355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24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0.275 moles of gas at a temperature of 75 K and a pressure of 1.75 atmospheres, what is the volume of the gas? </a:t>
            </a:r>
            <a:endParaRPr lang="en-US" sz="4000" dirty="0" smtClean="0"/>
          </a:p>
          <a:p>
            <a:r>
              <a:rPr lang="en-US" sz="4000" dirty="0" smtClean="0"/>
              <a:t>0.97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356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25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</a:t>
            </a:r>
            <a:r>
              <a:rPr lang="en-US" sz="4000" dirty="0" smtClean="0"/>
              <a:t>72.0 </a:t>
            </a:r>
            <a:r>
              <a:rPr lang="en-US" sz="4000" dirty="0"/>
              <a:t>liters of gas held at a pressure of </a:t>
            </a:r>
            <a:r>
              <a:rPr lang="en-US" sz="4000" dirty="0" smtClean="0"/>
              <a:t>3.40 </a:t>
            </a:r>
            <a:r>
              <a:rPr lang="en-US" sz="4000" dirty="0" err="1"/>
              <a:t>atm</a:t>
            </a:r>
            <a:r>
              <a:rPr lang="en-US" sz="4000" dirty="0"/>
              <a:t> and a temperature of 225 K, how many moles of gas do I have? </a:t>
            </a:r>
            <a:endParaRPr lang="en-US" sz="4000" dirty="0" smtClean="0"/>
          </a:p>
          <a:p>
            <a:r>
              <a:rPr lang="en-US" sz="4000" dirty="0" smtClean="0"/>
              <a:t>13.3 moles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991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01091"/>
            <a:ext cx="10178322" cy="4078501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The temperature inside my refrigerator is about 4.00 Celsius.  If I place a balloon in my fridge that initially has a temperature of </a:t>
            </a:r>
            <a:r>
              <a:rPr lang="en-US" sz="4000" dirty="0" smtClean="0"/>
              <a:t>22 </a:t>
            </a:r>
            <a:r>
              <a:rPr lang="en-US" sz="4000" dirty="0"/>
              <a:t>C and a volume of 0.50 liters, what will be the volume of the balloon when it is fully cooled by my refrigerator? </a:t>
            </a:r>
            <a:endParaRPr lang="en-US" sz="4000" dirty="0" smtClean="0"/>
          </a:p>
          <a:p>
            <a:r>
              <a:rPr lang="en-US" sz="4000" dirty="0" smtClean="0"/>
              <a:t>0.47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972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3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A bag of potato chips is packaged at sea level (1.00 </a:t>
            </a:r>
            <a:r>
              <a:rPr lang="en-US" sz="4000" dirty="0" err="1"/>
              <a:t>atm</a:t>
            </a:r>
            <a:r>
              <a:rPr lang="en-US" sz="4000" dirty="0"/>
              <a:t>) and has a volume of 315 </a:t>
            </a:r>
            <a:r>
              <a:rPr lang="en-US" sz="4000" dirty="0" err="1"/>
              <a:t>mL.</a:t>
            </a:r>
            <a:r>
              <a:rPr lang="en-US" sz="4000" dirty="0"/>
              <a:t>  If this bag of chips is transported to Denver (0.775 </a:t>
            </a:r>
            <a:r>
              <a:rPr lang="en-US" sz="4000" dirty="0" err="1"/>
              <a:t>atm</a:t>
            </a:r>
            <a:r>
              <a:rPr lang="en-US" sz="4000" dirty="0"/>
              <a:t>), what will the new volume of the bag be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406 mL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132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</a:t>
            </a:r>
            <a:r>
              <a:rPr lang="en-US" sz="4000" dirty="0" smtClean="0"/>
              <a:t>4.00 </a:t>
            </a:r>
            <a:r>
              <a:rPr lang="en-US" sz="4000" dirty="0"/>
              <a:t>moles of a gas at a pressure of </a:t>
            </a:r>
            <a:r>
              <a:rPr lang="en-US" sz="4000" dirty="0" smtClean="0"/>
              <a:t>5.60 </a:t>
            </a:r>
            <a:r>
              <a:rPr lang="en-US" sz="4000" dirty="0" err="1"/>
              <a:t>atm</a:t>
            </a:r>
            <a:r>
              <a:rPr lang="en-US" sz="4000" dirty="0"/>
              <a:t> and a volume of </a:t>
            </a:r>
            <a:r>
              <a:rPr lang="en-US" sz="4000" dirty="0" smtClean="0"/>
              <a:t>12.0 </a:t>
            </a:r>
            <a:r>
              <a:rPr lang="en-US" sz="4000" dirty="0"/>
              <a:t>liters, what is the temperature? </a:t>
            </a:r>
            <a:endParaRPr lang="en-US" sz="4000" dirty="0" smtClean="0"/>
          </a:p>
          <a:p>
            <a:r>
              <a:rPr lang="en-US" sz="4000" dirty="0" smtClean="0"/>
              <a:t>205 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414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5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/>
              <a:t>In a thermonuclear device, the pressure of 0.050 liters of gas within the bomb casing reaches 4.0 x 10</a:t>
            </a:r>
            <a:r>
              <a:rPr lang="en-US" sz="4000" baseline="30000" dirty="0"/>
              <a:t>6</a:t>
            </a:r>
            <a:r>
              <a:rPr lang="en-US" sz="4000" dirty="0"/>
              <a:t> atm.  When the bomb casing is destroyed by the explosion, the gas is released into the atmosphere where it reaches a pressure of </a:t>
            </a:r>
            <a:r>
              <a:rPr lang="en-US" sz="4000" dirty="0" smtClean="0"/>
              <a:t>1.00 </a:t>
            </a:r>
            <a:r>
              <a:rPr lang="en-US" sz="4000" dirty="0"/>
              <a:t>atm.  What is the volume of the gas after the </a:t>
            </a:r>
            <a:r>
              <a:rPr lang="en-US" sz="4000" dirty="0" smtClean="0"/>
              <a:t>explosion?</a:t>
            </a:r>
          </a:p>
          <a:p>
            <a:r>
              <a:rPr lang="en-US" sz="4000" dirty="0" smtClean="0"/>
              <a:t>2.0 x 10</a:t>
            </a:r>
            <a:r>
              <a:rPr lang="en-US" sz="4000" baseline="30000" dirty="0" smtClean="0"/>
              <a:t>5</a:t>
            </a:r>
            <a:r>
              <a:rPr lang="en-US" sz="4000" dirty="0" smtClean="0"/>
              <a:t>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959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 man heats a balloon in the oven.  If the balloon initially has a volume of 0.4 liters and a temperature of 20 </a:t>
            </a:r>
            <a:r>
              <a:rPr lang="en-US" sz="4000" dirty="0" smtClean="0"/>
              <a:t>C</a:t>
            </a:r>
            <a:r>
              <a:rPr lang="en-US" sz="4000" dirty="0"/>
              <a:t>, what will the volume of the balloon be after he heats it to a temperature of 250 </a:t>
            </a:r>
            <a:r>
              <a:rPr lang="en-US" sz="4000" dirty="0" smtClean="0"/>
              <a:t>C?</a:t>
            </a:r>
          </a:p>
          <a:p>
            <a:r>
              <a:rPr lang="en-US" sz="4000" dirty="0" smtClean="0"/>
              <a:t>0.71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66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A Los Angeles class nuclear submarine has an internal volume of 1.1 x 10</a:t>
            </a:r>
            <a:r>
              <a:rPr lang="en-US" sz="4000" baseline="30000" dirty="0"/>
              <a:t>7</a:t>
            </a:r>
            <a:r>
              <a:rPr lang="en-US" sz="4000" dirty="0"/>
              <a:t> liters at a pressure of 1.25 atm.  If a crewman were to open one of the hatches to the outside ocean while it was underwater (pressure = 15.75 </a:t>
            </a:r>
            <a:r>
              <a:rPr lang="en-US" sz="4000" dirty="0" err="1"/>
              <a:t>atm</a:t>
            </a:r>
            <a:r>
              <a:rPr lang="en-US" sz="4000" dirty="0"/>
              <a:t>), what be would the new volume of the air inside the submarine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873,000 L or 8.73 x 10</a:t>
            </a:r>
            <a:r>
              <a:rPr lang="en-US" sz="4000" baseline="30000" dirty="0" smtClean="0"/>
              <a:t>5</a:t>
            </a:r>
            <a:r>
              <a:rPr lang="en-US" sz="4000" dirty="0" smtClean="0"/>
              <a:t> 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866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94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 8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4838"/>
            <a:ext cx="10178322" cy="4078501"/>
          </a:xfrm>
        </p:spPr>
        <p:txBody>
          <a:bodyPr>
            <a:normAutofit/>
          </a:bodyPr>
          <a:lstStyle/>
          <a:p>
            <a:r>
              <a:rPr lang="en-US" sz="4000" dirty="0"/>
              <a:t>If I have an unknown quantity of gas at a pressure of </a:t>
            </a:r>
            <a:r>
              <a:rPr lang="en-US" sz="4000" dirty="0" smtClean="0"/>
              <a:t>1.20 </a:t>
            </a:r>
            <a:r>
              <a:rPr lang="en-US" sz="4000" dirty="0" err="1"/>
              <a:t>atm</a:t>
            </a:r>
            <a:r>
              <a:rPr lang="en-US" sz="4000" dirty="0"/>
              <a:t>, a volume of </a:t>
            </a:r>
            <a:r>
              <a:rPr lang="en-US" sz="4000" dirty="0" smtClean="0"/>
              <a:t>31.0 </a:t>
            </a:r>
            <a:r>
              <a:rPr lang="en-US" sz="4000" dirty="0"/>
              <a:t>liters, and a temperature of </a:t>
            </a:r>
            <a:r>
              <a:rPr lang="en-US" sz="4000" dirty="0" smtClean="0"/>
              <a:t>87.0 C</a:t>
            </a:r>
            <a:r>
              <a:rPr lang="en-US" sz="4000" dirty="0"/>
              <a:t>, how many moles of gas do I have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1.26 moles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936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36</TotalTime>
  <Words>1200</Words>
  <Application>Microsoft Office PowerPoint</Application>
  <PresentationFormat>Widescreen</PresentationFormat>
  <Paragraphs>77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Gill Sans MT</vt:lpstr>
      <vt:lpstr>Impact</vt:lpstr>
      <vt:lpstr>Badge</vt:lpstr>
      <vt:lpstr>Gas Law Game!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Law Game!</dc:title>
  <dc:creator>Courteney Hinkson</dc:creator>
  <cp:lastModifiedBy>Courteney Hinkson</cp:lastModifiedBy>
  <cp:revision>5</cp:revision>
  <dcterms:created xsi:type="dcterms:W3CDTF">2018-04-23T14:04:10Z</dcterms:created>
  <dcterms:modified xsi:type="dcterms:W3CDTF">2018-04-23T14:40:21Z</dcterms:modified>
</cp:coreProperties>
</file>