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70" r:id="rId9"/>
    <p:sldId id="263" r:id="rId10"/>
    <p:sldId id="266" r:id="rId11"/>
    <p:sldId id="271" r:id="rId12"/>
    <p:sldId id="267" r:id="rId13"/>
    <p:sldId id="268" r:id="rId14"/>
    <p:sldId id="272" r:id="rId15"/>
    <p:sldId id="274" r:id="rId16"/>
    <p:sldId id="275" r:id="rId17"/>
    <p:sldId id="276" r:id="rId18"/>
    <p:sldId id="273" r:id="rId19"/>
    <p:sldId id="277" r:id="rId20"/>
    <p:sldId id="264" r:id="rId21"/>
    <p:sldId id="26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Balancing Chemical Equations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Can you balance these chemical reactions?</a:t>
            </a:r>
          </a:p>
        </p:txBody>
      </p:sp>
    </p:spTree>
    <p:extLst>
      <p:ext uri="{BB962C8B-B14F-4D97-AF65-F5344CB8AC3E}">
        <p14:creationId xmlns:p14="http://schemas.microsoft.com/office/powerpoint/2010/main" val="3754190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Question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Balance the following chemical reaction:</a:t>
            </a:r>
          </a:p>
          <a:p>
            <a:pPr lvl="1"/>
            <a:r>
              <a:rPr lang="en-US" sz="3000" dirty="0"/>
              <a:t>H</a:t>
            </a:r>
            <a:r>
              <a:rPr lang="en-US" sz="3000" baseline="-25000" dirty="0"/>
              <a:t>3</a:t>
            </a:r>
            <a:r>
              <a:rPr lang="en-US" sz="3000" dirty="0"/>
              <a:t>PO</a:t>
            </a:r>
            <a:r>
              <a:rPr lang="en-US" sz="3000" baseline="-25000" dirty="0"/>
              <a:t>4</a:t>
            </a:r>
            <a:r>
              <a:rPr lang="en-US" sz="3000" dirty="0"/>
              <a:t> + </a:t>
            </a:r>
            <a:r>
              <a:rPr lang="en-US" sz="3000" dirty="0" err="1"/>
              <a:t>NaBr</a:t>
            </a:r>
            <a:r>
              <a:rPr lang="en-US" sz="3000" dirty="0"/>
              <a:t> </a:t>
            </a:r>
            <a:r>
              <a:rPr lang="en-US" sz="3000" dirty="0">
                <a:sym typeface="Wingdings" panose="05000000000000000000" pitchFamily="2" charset="2"/>
              </a:rPr>
              <a:t> </a:t>
            </a:r>
            <a:r>
              <a:rPr lang="en-US" sz="3000" dirty="0" err="1">
                <a:sym typeface="Wingdings" panose="05000000000000000000" pitchFamily="2" charset="2"/>
              </a:rPr>
              <a:t>HBr</a:t>
            </a:r>
            <a:r>
              <a:rPr lang="en-US" sz="3000" dirty="0">
                <a:sym typeface="Wingdings" panose="05000000000000000000" pitchFamily="2" charset="2"/>
              </a:rPr>
              <a:t> + Na</a:t>
            </a:r>
            <a:r>
              <a:rPr lang="en-US" sz="3000" baseline="-25000" dirty="0">
                <a:sym typeface="Wingdings" panose="05000000000000000000" pitchFamily="2" charset="2"/>
              </a:rPr>
              <a:t>3</a:t>
            </a:r>
            <a:r>
              <a:rPr lang="en-US" sz="3000" dirty="0">
                <a:sym typeface="Wingdings" panose="05000000000000000000" pitchFamily="2" charset="2"/>
              </a:rPr>
              <a:t>PO</a:t>
            </a:r>
            <a:r>
              <a:rPr lang="en-US" sz="3000" baseline="-25000" dirty="0">
                <a:sym typeface="Wingdings" panose="05000000000000000000" pitchFamily="2" charset="2"/>
              </a:rPr>
              <a:t>4</a:t>
            </a:r>
          </a:p>
          <a:p>
            <a:pPr lvl="1"/>
            <a:r>
              <a:rPr lang="en-US" sz="3000" dirty="0"/>
              <a:t>H</a:t>
            </a:r>
            <a:r>
              <a:rPr lang="en-US" sz="3000" baseline="-25000" dirty="0"/>
              <a:t>3</a:t>
            </a:r>
            <a:r>
              <a:rPr lang="en-US" sz="3000" dirty="0"/>
              <a:t>PO</a:t>
            </a:r>
            <a:r>
              <a:rPr lang="en-US" sz="3000" baseline="-25000" dirty="0"/>
              <a:t>4</a:t>
            </a:r>
            <a:r>
              <a:rPr lang="en-US" sz="3000" dirty="0"/>
              <a:t> +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sz="3000" dirty="0"/>
              <a:t>NaBr </a:t>
            </a:r>
            <a:r>
              <a:rPr lang="en-US" sz="3000" dirty="0">
                <a:sym typeface="Wingdings" panose="05000000000000000000" pitchFamily="2" charset="2"/>
              </a:rPr>
              <a:t>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3</a:t>
            </a:r>
            <a:r>
              <a:rPr lang="en-US" sz="3000" dirty="0">
                <a:sym typeface="Wingdings" panose="05000000000000000000" pitchFamily="2" charset="2"/>
              </a:rPr>
              <a:t>HBr + Na</a:t>
            </a:r>
            <a:r>
              <a:rPr lang="en-US" sz="3000" baseline="-25000" dirty="0">
                <a:sym typeface="Wingdings" panose="05000000000000000000" pitchFamily="2" charset="2"/>
              </a:rPr>
              <a:t>3</a:t>
            </a:r>
            <a:r>
              <a:rPr lang="en-US" sz="3000" dirty="0">
                <a:sym typeface="Wingdings" panose="05000000000000000000" pitchFamily="2" charset="2"/>
              </a:rPr>
              <a:t>PO</a:t>
            </a:r>
            <a:r>
              <a:rPr lang="en-US" sz="3000" baseline="-25000" dirty="0">
                <a:sym typeface="Wingdings" panose="05000000000000000000" pitchFamily="2" charset="2"/>
              </a:rPr>
              <a:t>4</a:t>
            </a:r>
          </a:p>
          <a:p>
            <a:pPr lvl="1"/>
            <a:endParaRPr lang="en-US" sz="3000" baseline="-25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849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Question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Balance the following chemical reaction:</a:t>
            </a:r>
          </a:p>
          <a:p>
            <a:pPr lvl="1"/>
            <a:r>
              <a:rPr lang="en-US" sz="3000" dirty="0"/>
              <a:t>Potassium chlorate decomposes to form potassium chloride and oxygen. </a:t>
            </a:r>
          </a:p>
          <a:p>
            <a:pPr lvl="1"/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3000" dirty="0"/>
              <a:t>KClO</a:t>
            </a:r>
            <a:r>
              <a:rPr lang="en-US" sz="3000" baseline="-25000" dirty="0"/>
              <a:t>3</a:t>
            </a:r>
            <a:r>
              <a:rPr lang="en-US" sz="3000" dirty="0"/>
              <a:t> </a:t>
            </a:r>
            <a:r>
              <a:rPr lang="en-US" sz="3000" dirty="0">
                <a:sym typeface="Wingdings" panose="05000000000000000000" pitchFamily="2" charset="2"/>
              </a:rPr>
              <a:t>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KCl +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3</a:t>
            </a:r>
            <a:r>
              <a:rPr lang="en-US" sz="3000" dirty="0">
                <a:sym typeface="Wingdings" panose="05000000000000000000" pitchFamily="2" charset="2"/>
              </a:rPr>
              <a:t>O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</a:p>
          <a:p>
            <a:pPr lvl="1"/>
            <a:endParaRPr lang="en-US" sz="3000" baseline="-25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590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Question 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Balance the following chemical reaction:</a:t>
            </a:r>
          </a:p>
          <a:p>
            <a:pPr lvl="1"/>
            <a:r>
              <a:rPr lang="en-US" sz="3000" dirty="0">
                <a:sym typeface="Wingdings" panose="05000000000000000000" pitchFamily="2" charset="2"/>
              </a:rPr>
              <a:t>C + H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  C</a:t>
            </a:r>
            <a:r>
              <a:rPr lang="en-US" sz="3000" baseline="-25000" dirty="0">
                <a:sym typeface="Wingdings" panose="05000000000000000000" pitchFamily="2" charset="2"/>
              </a:rPr>
              <a:t>3</a:t>
            </a:r>
            <a:r>
              <a:rPr lang="en-US" sz="3000" dirty="0">
                <a:sym typeface="Wingdings" panose="05000000000000000000" pitchFamily="2" charset="2"/>
              </a:rPr>
              <a:t>H</a:t>
            </a:r>
            <a:r>
              <a:rPr lang="en-US" sz="3000" baseline="-25000" dirty="0">
                <a:sym typeface="Wingdings" panose="05000000000000000000" pitchFamily="2" charset="2"/>
              </a:rPr>
              <a:t>8</a:t>
            </a:r>
          </a:p>
          <a:p>
            <a:pPr lvl="1"/>
            <a:r>
              <a:rPr lang="en-US" sz="3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3</a:t>
            </a:r>
            <a:r>
              <a:rPr lang="en-US" sz="3000" dirty="0">
                <a:sym typeface="Wingdings" panose="05000000000000000000" pitchFamily="2" charset="2"/>
              </a:rPr>
              <a:t>C +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4</a:t>
            </a:r>
            <a:r>
              <a:rPr lang="en-US" sz="3000" dirty="0">
                <a:sym typeface="Wingdings" panose="05000000000000000000" pitchFamily="2" charset="2"/>
              </a:rPr>
              <a:t>H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  C</a:t>
            </a:r>
            <a:r>
              <a:rPr lang="en-US" sz="3000" baseline="-25000" dirty="0">
                <a:sym typeface="Wingdings" panose="05000000000000000000" pitchFamily="2" charset="2"/>
              </a:rPr>
              <a:t>3</a:t>
            </a:r>
            <a:r>
              <a:rPr lang="en-US" sz="3000" dirty="0">
                <a:sym typeface="Wingdings" panose="05000000000000000000" pitchFamily="2" charset="2"/>
              </a:rPr>
              <a:t>H</a:t>
            </a:r>
            <a:r>
              <a:rPr lang="en-US" sz="3000" baseline="-25000" dirty="0">
                <a:sym typeface="Wingdings" panose="05000000000000000000" pitchFamily="2" charset="2"/>
              </a:rPr>
              <a:t>8</a:t>
            </a:r>
          </a:p>
          <a:p>
            <a:pPr lvl="1"/>
            <a:endParaRPr lang="en-US" sz="3000" baseline="-25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3454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Question 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Balance the following chemical reaction:</a:t>
            </a:r>
          </a:p>
          <a:p>
            <a:pPr lvl="1"/>
            <a:r>
              <a:rPr lang="en-US" sz="3000" dirty="0" err="1">
                <a:sym typeface="Wingdings" panose="05000000000000000000" pitchFamily="2" charset="2"/>
              </a:rPr>
              <a:t>Na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sz="3000" dirty="0">
                <a:sym typeface="Wingdings" panose="05000000000000000000" pitchFamily="2" charset="2"/>
              </a:rPr>
              <a:t> + </a:t>
            </a:r>
            <a:r>
              <a:rPr lang="en-US" sz="3000" dirty="0" err="1">
                <a:sym typeface="Wingdings" panose="05000000000000000000" pitchFamily="2" charset="2"/>
              </a:rPr>
              <a:t>Pb</a:t>
            </a:r>
            <a:r>
              <a:rPr lang="en-US" sz="3000" dirty="0">
                <a:sym typeface="Wingdings" panose="05000000000000000000" pitchFamily="2" charset="2"/>
              </a:rPr>
              <a:t>(SO</a:t>
            </a:r>
            <a:r>
              <a:rPr lang="en-US" sz="3000" baseline="-25000" dirty="0">
                <a:sym typeface="Wingdings" panose="05000000000000000000" pitchFamily="2" charset="2"/>
              </a:rPr>
              <a:t>4</a:t>
            </a:r>
            <a:r>
              <a:rPr lang="en-US" sz="3000" dirty="0">
                <a:sym typeface="Wingdings" panose="05000000000000000000" pitchFamily="2" charset="2"/>
              </a:rPr>
              <a:t>)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  Pb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sz="3000" baseline="-25000" dirty="0">
                <a:sym typeface="Wingdings" panose="05000000000000000000" pitchFamily="2" charset="2"/>
              </a:rPr>
              <a:t>4</a:t>
            </a:r>
            <a:r>
              <a:rPr lang="en-US" sz="3000" dirty="0">
                <a:sym typeface="Wingdings" panose="05000000000000000000" pitchFamily="2" charset="2"/>
              </a:rPr>
              <a:t> + Na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SO</a:t>
            </a:r>
            <a:r>
              <a:rPr lang="en-US" sz="3000" baseline="-25000" dirty="0">
                <a:sym typeface="Wingdings" panose="05000000000000000000" pitchFamily="2" charset="2"/>
              </a:rPr>
              <a:t>4</a:t>
            </a:r>
          </a:p>
          <a:p>
            <a:pPr lvl="1"/>
            <a:r>
              <a:rPr lang="en-US" sz="3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4</a:t>
            </a:r>
            <a:r>
              <a:rPr lang="en-US" sz="3000" dirty="0">
                <a:sym typeface="Wingdings" panose="05000000000000000000" pitchFamily="2" charset="2"/>
              </a:rPr>
              <a:t>Na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sz="3000" dirty="0">
                <a:sym typeface="Wingdings" panose="05000000000000000000" pitchFamily="2" charset="2"/>
              </a:rPr>
              <a:t> + </a:t>
            </a:r>
            <a:r>
              <a:rPr lang="en-US" sz="3000" dirty="0" err="1">
                <a:sym typeface="Wingdings" panose="05000000000000000000" pitchFamily="2" charset="2"/>
              </a:rPr>
              <a:t>Pb</a:t>
            </a:r>
            <a:r>
              <a:rPr lang="en-US" sz="3000" dirty="0">
                <a:sym typeface="Wingdings" panose="05000000000000000000" pitchFamily="2" charset="2"/>
              </a:rPr>
              <a:t>(SO</a:t>
            </a:r>
            <a:r>
              <a:rPr lang="en-US" sz="3000" baseline="-25000" dirty="0">
                <a:sym typeface="Wingdings" panose="05000000000000000000" pitchFamily="2" charset="2"/>
              </a:rPr>
              <a:t>4</a:t>
            </a:r>
            <a:r>
              <a:rPr lang="en-US" sz="3000" dirty="0">
                <a:sym typeface="Wingdings" panose="05000000000000000000" pitchFamily="2" charset="2"/>
              </a:rPr>
              <a:t>)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  Pb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sz="3000" baseline="-25000" dirty="0">
                <a:sym typeface="Wingdings" panose="05000000000000000000" pitchFamily="2" charset="2"/>
              </a:rPr>
              <a:t>4</a:t>
            </a:r>
            <a:r>
              <a:rPr lang="en-US" sz="3000" dirty="0">
                <a:sym typeface="Wingdings" panose="05000000000000000000" pitchFamily="2" charset="2"/>
              </a:rPr>
              <a:t> +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Na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SO</a:t>
            </a:r>
            <a:r>
              <a:rPr lang="en-US" sz="3000" baseline="-25000" dirty="0">
                <a:sym typeface="Wingdings" panose="05000000000000000000" pitchFamily="2" charset="2"/>
              </a:rPr>
              <a:t>4</a:t>
            </a:r>
          </a:p>
          <a:p>
            <a:pPr lvl="1"/>
            <a:endParaRPr lang="en-US" sz="3000" baseline="-25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445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Question 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Balance the following chemical reaction:</a:t>
            </a:r>
          </a:p>
          <a:p>
            <a:pPr lvl="1"/>
            <a:r>
              <a:rPr lang="en-US" sz="3000" dirty="0" err="1">
                <a:sym typeface="Wingdings" panose="05000000000000000000" pitchFamily="2" charset="2"/>
              </a:rPr>
              <a:t>Dicarbon</a:t>
            </a:r>
            <a:r>
              <a:rPr lang="en-US" sz="3000" dirty="0">
                <a:sym typeface="Wingdings" panose="05000000000000000000" pitchFamily="2" charset="2"/>
              </a:rPr>
              <a:t> </a:t>
            </a:r>
            <a:r>
              <a:rPr lang="en-US" sz="3000" dirty="0" err="1">
                <a:sym typeface="Wingdings" panose="05000000000000000000" pitchFamily="2" charset="2"/>
              </a:rPr>
              <a:t>octahydride</a:t>
            </a:r>
            <a:r>
              <a:rPr lang="en-US" sz="3000" dirty="0">
                <a:sym typeface="Wingdings" panose="05000000000000000000" pitchFamily="2" charset="2"/>
              </a:rPr>
              <a:t> is burned in oxygen gas as a result, carbon dioxide and water are produced. </a:t>
            </a:r>
          </a:p>
          <a:p>
            <a:pPr lvl="1"/>
            <a:r>
              <a:rPr lang="en-US" sz="3000" dirty="0">
                <a:sym typeface="Wingdings" panose="05000000000000000000" pitchFamily="2" charset="2"/>
              </a:rPr>
              <a:t>C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H</a:t>
            </a:r>
            <a:r>
              <a:rPr lang="en-US" sz="3000" baseline="-25000" dirty="0">
                <a:sym typeface="Wingdings" panose="05000000000000000000" pitchFamily="2" charset="2"/>
              </a:rPr>
              <a:t>8</a:t>
            </a:r>
            <a:r>
              <a:rPr lang="en-US" sz="3000" dirty="0">
                <a:sym typeface="Wingdings" panose="05000000000000000000" pitchFamily="2" charset="2"/>
              </a:rPr>
              <a:t> +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4</a:t>
            </a:r>
            <a:r>
              <a:rPr lang="en-US" sz="3000" dirty="0">
                <a:sym typeface="Wingdings" panose="05000000000000000000" pitchFamily="2" charset="2"/>
              </a:rPr>
              <a:t>O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 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CO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 +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4</a:t>
            </a:r>
            <a:r>
              <a:rPr lang="en-US" sz="3000" dirty="0">
                <a:sym typeface="Wingdings" panose="05000000000000000000" pitchFamily="2" charset="2"/>
              </a:rPr>
              <a:t>H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O</a:t>
            </a:r>
          </a:p>
          <a:p>
            <a:pPr lvl="1"/>
            <a:endParaRPr lang="en-US" sz="3000" baseline="-25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4389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Question 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Balance the following chemical reaction:</a:t>
            </a:r>
          </a:p>
          <a:p>
            <a:pPr lvl="1"/>
            <a:r>
              <a:rPr lang="en-US" sz="3000" dirty="0">
                <a:sym typeface="Wingdings" panose="05000000000000000000" pitchFamily="2" charset="2"/>
              </a:rPr>
              <a:t>HNO</a:t>
            </a:r>
            <a:r>
              <a:rPr lang="en-US" sz="3000" baseline="-25000" dirty="0">
                <a:sym typeface="Wingdings" panose="05000000000000000000" pitchFamily="2" charset="2"/>
              </a:rPr>
              <a:t>3</a:t>
            </a:r>
            <a:r>
              <a:rPr lang="en-US" sz="3000" dirty="0">
                <a:sym typeface="Wingdings" panose="05000000000000000000" pitchFamily="2" charset="2"/>
              </a:rPr>
              <a:t> + Fe(OH)</a:t>
            </a:r>
            <a:r>
              <a:rPr lang="en-US" sz="3000" baseline="-25000" dirty="0">
                <a:sym typeface="Wingdings" panose="05000000000000000000" pitchFamily="2" charset="2"/>
              </a:rPr>
              <a:t>3</a:t>
            </a:r>
            <a:r>
              <a:rPr lang="en-US" sz="3000" dirty="0">
                <a:sym typeface="Wingdings" panose="05000000000000000000" pitchFamily="2" charset="2"/>
              </a:rPr>
              <a:t>  H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O + Fe(NO</a:t>
            </a:r>
            <a:r>
              <a:rPr lang="en-US" sz="3000" baseline="-25000" dirty="0">
                <a:sym typeface="Wingdings" panose="05000000000000000000" pitchFamily="2" charset="2"/>
              </a:rPr>
              <a:t>3</a:t>
            </a:r>
            <a:r>
              <a:rPr lang="en-US" sz="3000" dirty="0">
                <a:sym typeface="Wingdings" panose="05000000000000000000" pitchFamily="2" charset="2"/>
              </a:rPr>
              <a:t>)</a:t>
            </a:r>
            <a:r>
              <a:rPr lang="en-US" sz="3000" baseline="-25000" dirty="0">
                <a:sym typeface="Wingdings" panose="05000000000000000000" pitchFamily="2" charset="2"/>
              </a:rPr>
              <a:t>3</a:t>
            </a:r>
          </a:p>
          <a:p>
            <a:pPr lvl="1"/>
            <a:r>
              <a:rPr lang="en-US" sz="3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3</a:t>
            </a:r>
            <a:r>
              <a:rPr lang="en-US" sz="3000" dirty="0">
                <a:sym typeface="Wingdings" panose="05000000000000000000" pitchFamily="2" charset="2"/>
              </a:rPr>
              <a:t>HNO</a:t>
            </a:r>
            <a:r>
              <a:rPr lang="en-US" sz="3000" baseline="-25000" dirty="0">
                <a:sym typeface="Wingdings" panose="05000000000000000000" pitchFamily="2" charset="2"/>
              </a:rPr>
              <a:t>3</a:t>
            </a:r>
            <a:r>
              <a:rPr lang="en-US" sz="3000" dirty="0">
                <a:sym typeface="Wingdings" panose="05000000000000000000" pitchFamily="2" charset="2"/>
              </a:rPr>
              <a:t> + Fe(OH)</a:t>
            </a:r>
            <a:r>
              <a:rPr lang="en-US" sz="3000" baseline="-25000" dirty="0">
                <a:sym typeface="Wingdings" panose="05000000000000000000" pitchFamily="2" charset="2"/>
              </a:rPr>
              <a:t>3</a:t>
            </a:r>
            <a:r>
              <a:rPr lang="en-US" sz="3000" dirty="0">
                <a:sym typeface="Wingdings" panose="05000000000000000000" pitchFamily="2" charset="2"/>
              </a:rPr>
              <a:t> 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3</a:t>
            </a:r>
            <a:r>
              <a:rPr lang="en-US" sz="3000" dirty="0">
                <a:sym typeface="Wingdings" panose="05000000000000000000" pitchFamily="2" charset="2"/>
              </a:rPr>
              <a:t>H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O + Fe(NO</a:t>
            </a:r>
            <a:r>
              <a:rPr lang="en-US" sz="3000" baseline="-25000" dirty="0">
                <a:sym typeface="Wingdings" panose="05000000000000000000" pitchFamily="2" charset="2"/>
              </a:rPr>
              <a:t>3</a:t>
            </a:r>
            <a:r>
              <a:rPr lang="en-US" sz="3000" dirty="0">
                <a:sym typeface="Wingdings" panose="05000000000000000000" pitchFamily="2" charset="2"/>
              </a:rPr>
              <a:t>)</a:t>
            </a:r>
            <a:r>
              <a:rPr lang="en-US" sz="3000" baseline="-25000" dirty="0">
                <a:sym typeface="Wingdings" panose="05000000000000000000" pitchFamily="2" charset="2"/>
              </a:rPr>
              <a:t>3</a:t>
            </a:r>
          </a:p>
          <a:p>
            <a:pPr lvl="1"/>
            <a:endParaRPr lang="en-US" sz="3000" baseline="-25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334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Question 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Balance the following chemical reaction:</a:t>
            </a:r>
          </a:p>
          <a:p>
            <a:pPr lvl="1"/>
            <a:r>
              <a:rPr lang="en-US" sz="3000" dirty="0">
                <a:sym typeface="Wingdings" panose="05000000000000000000" pitchFamily="2" charset="2"/>
              </a:rPr>
              <a:t>H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SO</a:t>
            </a:r>
            <a:r>
              <a:rPr lang="en-US" sz="3000" baseline="-25000" dirty="0">
                <a:sym typeface="Wingdings" panose="05000000000000000000" pitchFamily="2" charset="2"/>
              </a:rPr>
              <a:t>4</a:t>
            </a:r>
            <a:r>
              <a:rPr lang="en-US" sz="3000" dirty="0">
                <a:sym typeface="Wingdings" panose="05000000000000000000" pitchFamily="2" charset="2"/>
              </a:rPr>
              <a:t> + NH</a:t>
            </a:r>
            <a:r>
              <a:rPr lang="en-US" sz="3000" baseline="-25000" dirty="0">
                <a:sym typeface="Wingdings" panose="05000000000000000000" pitchFamily="2" charset="2"/>
              </a:rPr>
              <a:t>4</a:t>
            </a:r>
            <a:r>
              <a:rPr lang="en-US" sz="3000" dirty="0">
                <a:sym typeface="Wingdings" panose="05000000000000000000" pitchFamily="2" charset="2"/>
              </a:rPr>
              <a:t>OH  H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O + (NH</a:t>
            </a:r>
            <a:r>
              <a:rPr lang="en-US" sz="3000" baseline="-25000" dirty="0">
                <a:sym typeface="Wingdings" panose="05000000000000000000" pitchFamily="2" charset="2"/>
              </a:rPr>
              <a:t>4</a:t>
            </a:r>
            <a:r>
              <a:rPr lang="en-US" sz="3000" dirty="0">
                <a:sym typeface="Wingdings" panose="05000000000000000000" pitchFamily="2" charset="2"/>
              </a:rPr>
              <a:t>)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SO</a:t>
            </a:r>
            <a:r>
              <a:rPr lang="en-US" sz="3000" baseline="-25000" dirty="0">
                <a:sym typeface="Wingdings" panose="05000000000000000000" pitchFamily="2" charset="2"/>
              </a:rPr>
              <a:t>4</a:t>
            </a:r>
          </a:p>
          <a:p>
            <a:pPr lvl="1"/>
            <a:r>
              <a:rPr lang="en-US" sz="3000" dirty="0">
                <a:sym typeface="Wingdings" panose="05000000000000000000" pitchFamily="2" charset="2"/>
              </a:rPr>
              <a:t>H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SO</a:t>
            </a:r>
            <a:r>
              <a:rPr lang="en-US" sz="3000" baseline="-25000" dirty="0">
                <a:sym typeface="Wingdings" panose="05000000000000000000" pitchFamily="2" charset="2"/>
              </a:rPr>
              <a:t>4</a:t>
            </a:r>
            <a:r>
              <a:rPr lang="en-US" sz="3000" dirty="0">
                <a:sym typeface="Wingdings" panose="05000000000000000000" pitchFamily="2" charset="2"/>
              </a:rPr>
              <a:t> +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NH</a:t>
            </a:r>
            <a:r>
              <a:rPr lang="en-US" sz="3000" baseline="-25000" dirty="0">
                <a:sym typeface="Wingdings" panose="05000000000000000000" pitchFamily="2" charset="2"/>
              </a:rPr>
              <a:t>4</a:t>
            </a:r>
            <a:r>
              <a:rPr lang="en-US" sz="3000" dirty="0">
                <a:sym typeface="Wingdings" panose="05000000000000000000" pitchFamily="2" charset="2"/>
              </a:rPr>
              <a:t>OH  2H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O + (NH</a:t>
            </a:r>
            <a:r>
              <a:rPr lang="en-US" sz="3000" baseline="-25000" dirty="0">
                <a:sym typeface="Wingdings" panose="05000000000000000000" pitchFamily="2" charset="2"/>
              </a:rPr>
              <a:t>4</a:t>
            </a:r>
            <a:r>
              <a:rPr lang="en-US" sz="3000" dirty="0">
                <a:sym typeface="Wingdings" panose="05000000000000000000" pitchFamily="2" charset="2"/>
              </a:rPr>
              <a:t>)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SO</a:t>
            </a:r>
            <a:r>
              <a:rPr lang="en-US" sz="3000" baseline="-25000" dirty="0">
                <a:sym typeface="Wingdings" panose="05000000000000000000" pitchFamily="2" charset="2"/>
              </a:rPr>
              <a:t>4</a:t>
            </a:r>
          </a:p>
          <a:p>
            <a:pPr lvl="1"/>
            <a:endParaRPr lang="en-US" sz="3000" baseline="-25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8916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Question 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Balance the following chemical reaction:</a:t>
            </a:r>
          </a:p>
          <a:p>
            <a:pPr lvl="1"/>
            <a:r>
              <a:rPr lang="en-US" sz="3000" dirty="0">
                <a:sym typeface="Wingdings" panose="05000000000000000000" pitchFamily="2" charset="2"/>
              </a:rPr>
              <a:t>Potassium chloride combines with magnesium hydroxide to form potassium hydroxide and magnesium chloride.</a:t>
            </a:r>
            <a:endParaRPr lang="en-US" sz="3000" baseline="-25000" dirty="0">
              <a:sym typeface="Wingdings" panose="05000000000000000000" pitchFamily="2" charset="2"/>
            </a:endParaRPr>
          </a:p>
          <a:p>
            <a:pPr lvl="1"/>
            <a:r>
              <a:rPr lang="en-US" sz="3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KCl + Mg(OH)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 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KOH + MgCl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</a:p>
          <a:p>
            <a:pPr lvl="1"/>
            <a:endParaRPr lang="en-US" sz="3000" baseline="-25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3826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Question 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Balance the following chemical reaction:</a:t>
            </a:r>
          </a:p>
          <a:p>
            <a:pPr lvl="1"/>
            <a:r>
              <a:rPr lang="en-US" sz="3000" dirty="0"/>
              <a:t>NH</a:t>
            </a:r>
            <a:r>
              <a:rPr lang="en-US" sz="3000" baseline="-25000" dirty="0"/>
              <a:t>3</a:t>
            </a:r>
            <a:r>
              <a:rPr lang="en-US" sz="3000" dirty="0"/>
              <a:t> + O</a:t>
            </a:r>
            <a:r>
              <a:rPr lang="en-US" sz="3000" baseline="-25000" dirty="0"/>
              <a:t>2</a:t>
            </a:r>
            <a:r>
              <a:rPr lang="en-US" sz="3000" dirty="0"/>
              <a:t> </a:t>
            </a:r>
            <a:r>
              <a:rPr lang="en-US" sz="3000" dirty="0">
                <a:sym typeface="Wingdings" panose="05000000000000000000" pitchFamily="2" charset="2"/>
              </a:rPr>
              <a:t> NO + H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O</a:t>
            </a:r>
            <a:endParaRPr lang="en-US" sz="3000" baseline="-25000" dirty="0">
              <a:sym typeface="Wingdings" panose="05000000000000000000" pitchFamily="2" charset="2"/>
            </a:endParaRPr>
          </a:p>
          <a:p>
            <a:pPr lvl="1"/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sz="3000" dirty="0"/>
              <a:t>NH</a:t>
            </a:r>
            <a:r>
              <a:rPr lang="en-US" sz="3000" baseline="-25000" dirty="0"/>
              <a:t>3</a:t>
            </a:r>
            <a:r>
              <a:rPr lang="en-US" sz="3000" dirty="0"/>
              <a:t> +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5</a:t>
            </a:r>
            <a:r>
              <a:rPr lang="en-US" sz="3000" dirty="0"/>
              <a:t>O</a:t>
            </a:r>
            <a:r>
              <a:rPr lang="en-US" sz="3000" baseline="-25000" dirty="0"/>
              <a:t>2</a:t>
            </a:r>
            <a:r>
              <a:rPr lang="en-US" sz="3000" dirty="0"/>
              <a:t> </a:t>
            </a:r>
            <a:r>
              <a:rPr lang="en-US" sz="3000" dirty="0">
                <a:sym typeface="Wingdings" panose="05000000000000000000" pitchFamily="2" charset="2"/>
              </a:rPr>
              <a:t>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4</a:t>
            </a:r>
            <a:r>
              <a:rPr lang="en-US" sz="3000" dirty="0">
                <a:sym typeface="Wingdings" panose="05000000000000000000" pitchFamily="2" charset="2"/>
              </a:rPr>
              <a:t>NO +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6</a:t>
            </a:r>
            <a:r>
              <a:rPr lang="en-US" sz="3000" dirty="0">
                <a:sym typeface="Wingdings" panose="05000000000000000000" pitchFamily="2" charset="2"/>
              </a:rPr>
              <a:t>H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O</a:t>
            </a:r>
            <a:endParaRPr lang="en-US" sz="3000" baseline="-25000" dirty="0">
              <a:sym typeface="Wingdings" panose="05000000000000000000" pitchFamily="2" charset="2"/>
            </a:endParaRPr>
          </a:p>
          <a:p>
            <a:pPr lvl="1"/>
            <a:endParaRPr lang="en-US" sz="3000" baseline="-25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5189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Question 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Balance the following chemical reaction:</a:t>
            </a:r>
          </a:p>
          <a:p>
            <a:pPr lvl="1"/>
            <a:r>
              <a:rPr lang="en-US" sz="3000" dirty="0">
                <a:sym typeface="Wingdings" panose="05000000000000000000" pitchFamily="2" charset="2"/>
              </a:rPr>
              <a:t>Sodium oxide decomposes to sodium and oxygen</a:t>
            </a:r>
          </a:p>
          <a:p>
            <a:pPr lvl="1"/>
            <a:r>
              <a:rPr lang="en-US" sz="3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Na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O 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4</a:t>
            </a:r>
            <a:r>
              <a:rPr lang="en-US" sz="3000" dirty="0">
                <a:sym typeface="Wingdings" panose="05000000000000000000" pitchFamily="2" charset="2"/>
              </a:rPr>
              <a:t>Na + O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</a:p>
          <a:p>
            <a:pPr lvl="1"/>
            <a:endParaRPr lang="en-US" sz="3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9180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Question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Balance the following chemical reaction:</a:t>
            </a:r>
          </a:p>
          <a:p>
            <a:pPr lvl="1"/>
            <a:r>
              <a:rPr lang="en-US" sz="3000" dirty="0"/>
              <a:t>Y(NO</a:t>
            </a:r>
            <a:r>
              <a:rPr lang="en-US" sz="3000" baseline="-25000" dirty="0"/>
              <a:t>3</a:t>
            </a:r>
            <a:r>
              <a:rPr lang="en-US" sz="3000" dirty="0"/>
              <a:t>)</a:t>
            </a:r>
            <a:r>
              <a:rPr lang="en-US" sz="3000" baseline="-25000" dirty="0"/>
              <a:t>2</a:t>
            </a:r>
            <a:r>
              <a:rPr lang="en-US" sz="3000" dirty="0"/>
              <a:t> + GaPO</a:t>
            </a:r>
            <a:r>
              <a:rPr lang="en-US" sz="3000" baseline="-25000" dirty="0"/>
              <a:t>4</a:t>
            </a:r>
            <a:r>
              <a:rPr lang="en-US" sz="3000" dirty="0"/>
              <a:t> </a:t>
            </a:r>
            <a:r>
              <a:rPr lang="en-US" sz="3000" dirty="0">
                <a:sym typeface="Wingdings" panose="05000000000000000000" pitchFamily="2" charset="2"/>
              </a:rPr>
              <a:t> YPO</a:t>
            </a:r>
            <a:r>
              <a:rPr lang="en-US" sz="3000" baseline="-25000" dirty="0">
                <a:sym typeface="Wingdings" panose="05000000000000000000" pitchFamily="2" charset="2"/>
              </a:rPr>
              <a:t>4</a:t>
            </a:r>
            <a:r>
              <a:rPr lang="en-US" sz="3000" dirty="0">
                <a:sym typeface="Wingdings" panose="05000000000000000000" pitchFamily="2" charset="2"/>
              </a:rPr>
              <a:t> + Ga(NO</a:t>
            </a:r>
            <a:r>
              <a:rPr lang="en-US" sz="3000" baseline="-25000" dirty="0">
                <a:sym typeface="Wingdings" panose="05000000000000000000" pitchFamily="2" charset="2"/>
              </a:rPr>
              <a:t>3</a:t>
            </a:r>
            <a:r>
              <a:rPr lang="en-US" sz="3000" dirty="0">
                <a:sym typeface="Wingdings" panose="05000000000000000000" pitchFamily="2" charset="2"/>
              </a:rPr>
              <a:t>)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</a:p>
          <a:p>
            <a:pPr lvl="1"/>
            <a:r>
              <a:rPr lang="en-US" sz="3000" dirty="0"/>
              <a:t>Y(NO</a:t>
            </a:r>
            <a:r>
              <a:rPr lang="en-US" sz="3000" baseline="-25000" dirty="0"/>
              <a:t>3</a:t>
            </a:r>
            <a:r>
              <a:rPr lang="en-US" sz="3000" dirty="0"/>
              <a:t>)</a:t>
            </a:r>
            <a:r>
              <a:rPr lang="en-US" sz="3000" baseline="-25000" dirty="0"/>
              <a:t>2</a:t>
            </a:r>
            <a:r>
              <a:rPr lang="en-US" sz="3000" dirty="0"/>
              <a:t> + GaPO</a:t>
            </a:r>
            <a:r>
              <a:rPr lang="en-US" sz="3000" baseline="-25000" dirty="0"/>
              <a:t>4</a:t>
            </a:r>
            <a:r>
              <a:rPr lang="en-US" sz="3000" dirty="0"/>
              <a:t> </a:t>
            </a:r>
            <a:r>
              <a:rPr lang="en-US" sz="3000" dirty="0">
                <a:sym typeface="Wingdings" panose="05000000000000000000" pitchFamily="2" charset="2"/>
              </a:rPr>
              <a:t> YPO</a:t>
            </a:r>
            <a:r>
              <a:rPr lang="en-US" sz="3000" baseline="-25000" dirty="0">
                <a:sym typeface="Wingdings" panose="05000000000000000000" pitchFamily="2" charset="2"/>
              </a:rPr>
              <a:t>4</a:t>
            </a:r>
            <a:r>
              <a:rPr lang="en-US" sz="3000" dirty="0">
                <a:sym typeface="Wingdings" panose="05000000000000000000" pitchFamily="2" charset="2"/>
              </a:rPr>
              <a:t> + Ga(NO</a:t>
            </a:r>
            <a:r>
              <a:rPr lang="en-US" sz="3000" baseline="-25000" dirty="0">
                <a:sym typeface="Wingdings" panose="05000000000000000000" pitchFamily="2" charset="2"/>
              </a:rPr>
              <a:t>3</a:t>
            </a:r>
            <a:r>
              <a:rPr lang="en-US" sz="3000" dirty="0">
                <a:sym typeface="Wingdings" panose="05000000000000000000" pitchFamily="2" charset="2"/>
              </a:rPr>
              <a:t>)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</a:p>
          <a:p>
            <a:pPr marL="324000" lvl="1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0091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Question 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Balance the following chemical reaction:</a:t>
            </a:r>
          </a:p>
          <a:p>
            <a:pPr lvl="1"/>
            <a:r>
              <a:rPr lang="en-US" sz="3000" dirty="0"/>
              <a:t>VF</a:t>
            </a:r>
            <a:r>
              <a:rPr lang="en-US" sz="3000" baseline="-25000" dirty="0"/>
              <a:t>5</a:t>
            </a:r>
            <a:r>
              <a:rPr lang="en-US" sz="3000" dirty="0"/>
              <a:t> + 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000" dirty="0"/>
              <a:t> </a:t>
            </a:r>
            <a:r>
              <a:rPr lang="en-US" sz="3000" dirty="0">
                <a:sym typeface="Wingdings" panose="05000000000000000000" pitchFamily="2" charset="2"/>
              </a:rPr>
              <a:t> V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sz="3000" baseline="-25000" dirty="0">
                <a:sym typeface="Wingdings" panose="05000000000000000000" pitchFamily="2" charset="2"/>
              </a:rPr>
              <a:t>10</a:t>
            </a:r>
            <a:r>
              <a:rPr lang="en-US" sz="3000" dirty="0">
                <a:sym typeface="Wingdings" panose="05000000000000000000" pitchFamily="2" charset="2"/>
              </a:rPr>
              <a:t> + HF</a:t>
            </a:r>
            <a:endParaRPr lang="en-US" sz="3000" baseline="-25000" dirty="0">
              <a:sym typeface="Wingdings" panose="05000000000000000000" pitchFamily="2" charset="2"/>
            </a:endParaRPr>
          </a:p>
          <a:p>
            <a:pPr lvl="1"/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3000" dirty="0"/>
              <a:t>VF</a:t>
            </a:r>
            <a:r>
              <a:rPr lang="en-US" sz="3000" baseline="-25000" dirty="0"/>
              <a:t>5</a:t>
            </a:r>
            <a:r>
              <a:rPr lang="en-US" sz="3000" dirty="0"/>
              <a:t> +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10</a:t>
            </a:r>
            <a:r>
              <a:rPr lang="en-US" sz="3000" dirty="0"/>
              <a:t>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000" dirty="0"/>
              <a:t> </a:t>
            </a:r>
            <a:r>
              <a:rPr lang="en-US" sz="3000" dirty="0">
                <a:sym typeface="Wingdings" panose="05000000000000000000" pitchFamily="2" charset="2"/>
              </a:rPr>
              <a:t> V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sz="3000" baseline="-25000" dirty="0">
                <a:sym typeface="Wingdings" panose="05000000000000000000" pitchFamily="2" charset="2"/>
              </a:rPr>
              <a:t>10</a:t>
            </a:r>
            <a:r>
              <a:rPr lang="en-US" sz="3000" dirty="0">
                <a:sym typeface="Wingdings" panose="05000000000000000000" pitchFamily="2" charset="2"/>
              </a:rPr>
              <a:t> +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10</a:t>
            </a:r>
            <a:r>
              <a:rPr lang="en-US" sz="3000" dirty="0">
                <a:sym typeface="Wingdings" panose="05000000000000000000" pitchFamily="2" charset="2"/>
              </a:rPr>
              <a:t>HF</a:t>
            </a:r>
            <a:endParaRPr lang="en-US" sz="3000" baseline="-25000" dirty="0">
              <a:sym typeface="Wingdings" panose="05000000000000000000" pitchFamily="2" charset="2"/>
            </a:endParaRPr>
          </a:p>
          <a:p>
            <a:pPr lvl="1"/>
            <a:endParaRPr lang="en-US" sz="3000" baseline="-25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5865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Question 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Balance the following chemical reaction:</a:t>
            </a:r>
          </a:p>
          <a:p>
            <a:pPr lvl="1"/>
            <a:r>
              <a:rPr lang="en-US" sz="3000"/>
              <a:t>C</a:t>
            </a:r>
            <a:r>
              <a:rPr lang="en-US" sz="3000" baseline="-25000"/>
              <a:t>14</a:t>
            </a:r>
            <a:r>
              <a:rPr lang="en-US" sz="3000"/>
              <a:t>H</a:t>
            </a:r>
            <a:r>
              <a:rPr lang="en-US" sz="3000" baseline="-25000"/>
              <a:t>30</a:t>
            </a:r>
            <a:r>
              <a:rPr lang="en-US" sz="3000"/>
              <a:t> </a:t>
            </a:r>
            <a:r>
              <a:rPr lang="en-US" sz="3000" dirty="0"/>
              <a:t>+ O</a:t>
            </a:r>
            <a:r>
              <a:rPr lang="en-US" sz="3000" baseline="-25000" dirty="0"/>
              <a:t>2</a:t>
            </a:r>
            <a:r>
              <a:rPr lang="en-US" sz="3000" dirty="0"/>
              <a:t> </a:t>
            </a:r>
            <a:r>
              <a:rPr lang="en-US" sz="3000" dirty="0">
                <a:sym typeface="Wingdings" panose="05000000000000000000" pitchFamily="2" charset="2"/>
              </a:rPr>
              <a:t> H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O + CO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</a:p>
          <a:p>
            <a:pPr lvl="1"/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3000" dirty="0"/>
              <a:t>C</a:t>
            </a:r>
            <a:r>
              <a:rPr lang="en-US" sz="3000" baseline="-25000" dirty="0"/>
              <a:t>14</a:t>
            </a:r>
            <a:r>
              <a:rPr lang="en-US" sz="3000" dirty="0"/>
              <a:t>H</a:t>
            </a:r>
            <a:r>
              <a:rPr lang="en-US" sz="3000" baseline="-25000" dirty="0"/>
              <a:t>30</a:t>
            </a:r>
            <a:r>
              <a:rPr lang="en-US" sz="3000" dirty="0"/>
              <a:t> +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43</a:t>
            </a:r>
            <a:r>
              <a:rPr lang="en-US" sz="3000" dirty="0"/>
              <a:t>O</a:t>
            </a:r>
            <a:r>
              <a:rPr lang="en-US" sz="3000" baseline="-25000" dirty="0"/>
              <a:t>2</a:t>
            </a:r>
            <a:r>
              <a:rPr lang="en-US" sz="3000" dirty="0"/>
              <a:t> </a:t>
            </a:r>
            <a:r>
              <a:rPr lang="en-US" sz="3000" dirty="0">
                <a:sym typeface="Wingdings" panose="05000000000000000000" pitchFamily="2" charset="2"/>
              </a:rPr>
              <a:t>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30</a:t>
            </a:r>
            <a:r>
              <a:rPr lang="en-US" sz="3000" dirty="0">
                <a:sym typeface="Wingdings" panose="05000000000000000000" pitchFamily="2" charset="2"/>
              </a:rPr>
              <a:t>H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O +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28</a:t>
            </a:r>
            <a:r>
              <a:rPr lang="en-US" sz="3000" dirty="0">
                <a:sym typeface="Wingdings" panose="05000000000000000000" pitchFamily="2" charset="2"/>
              </a:rPr>
              <a:t>CO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</a:p>
          <a:p>
            <a:pPr lvl="1"/>
            <a:endParaRPr lang="en-US" sz="3000" baseline="-25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576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Balance the following chemical reaction:</a:t>
            </a:r>
          </a:p>
          <a:p>
            <a:pPr lvl="1"/>
            <a:r>
              <a:rPr lang="en-US" sz="3000" dirty="0"/>
              <a:t>Hg</a:t>
            </a:r>
            <a:r>
              <a:rPr lang="en-US" sz="3000" baseline="-25000" dirty="0"/>
              <a:t>2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000" baseline="-25000" dirty="0"/>
              <a:t>2</a:t>
            </a:r>
            <a:r>
              <a:rPr lang="en-US" sz="3000" dirty="0"/>
              <a:t> + O</a:t>
            </a:r>
            <a:r>
              <a:rPr lang="en-US" sz="3000" baseline="-25000" dirty="0"/>
              <a:t>2</a:t>
            </a:r>
            <a:r>
              <a:rPr lang="en-US" sz="3000" dirty="0"/>
              <a:t> </a:t>
            </a:r>
            <a:r>
              <a:rPr lang="en-US" sz="3000" dirty="0">
                <a:sym typeface="Wingdings" panose="05000000000000000000" pitchFamily="2" charset="2"/>
              </a:rPr>
              <a:t> Hg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O +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</a:p>
          <a:p>
            <a:pPr lvl="1"/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3000" dirty="0"/>
              <a:t>Hg</a:t>
            </a:r>
            <a:r>
              <a:rPr lang="en-US" sz="3000" baseline="-25000" dirty="0"/>
              <a:t>2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000" baseline="-25000" dirty="0"/>
              <a:t>2</a:t>
            </a:r>
            <a:r>
              <a:rPr lang="en-US" sz="3000" dirty="0"/>
              <a:t> + O</a:t>
            </a:r>
            <a:r>
              <a:rPr lang="en-US" sz="3000" baseline="-25000" dirty="0"/>
              <a:t>2</a:t>
            </a:r>
            <a:r>
              <a:rPr lang="en-US" sz="3000" dirty="0"/>
              <a:t> </a:t>
            </a:r>
            <a:r>
              <a:rPr lang="en-US" sz="3000" dirty="0">
                <a:sym typeface="Wingdings" panose="05000000000000000000" pitchFamily="2" charset="2"/>
              </a:rPr>
              <a:t>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Hg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O +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2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  <a:endParaRPr lang="en-US" sz="3000" dirty="0">
              <a:sym typeface="Wingdings" panose="05000000000000000000" pitchFamily="2" charset="2"/>
            </a:endParaRPr>
          </a:p>
          <a:p>
            <a:pPr lvl="1"/>
            <a:endParaRPr lang="en-US" sz="3000" baseline="-25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799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Question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Balance the following chemical reaction:</a:t>
            </a:r>
          </a:p>
          <a:p>
            <a:pPr lvl="1"/>
            <a:r>
              <a:rPr lang="en-US" sz="3000" dirty="0"/>
              <a:t>CF</a:t>
            </a:r>
            <a:r>
              <a:rPr lang="en-US" sz="3000" baseline="-25000" dirty="0"/>
              <a:t>4</a:t>
            </a:r>
            <a:r>
              <a:rPr lang="en-US" sz="3000" dirty="0"/>
              <a:t> + Br</a:t>
            </a:r>
            <a:r>
              <a:rPr lang="en-US" sz="3000" baseline="-25000" dirty="0"/>
              <a:t>2</a:t>
            </a:r>
            <a:r>
              <a:rPr lang="en-US" sz="3000" dirty="0"/>
              <a:t> </a:t>
            </a:r>
            <a:r>
              <a:rPr lang="en-US" sz="3000" dirty="0">
                <a:sym typeface="Wingdings" panose="05000000000000000000" pitchFamily="2" charset="2"/>
              </a:rPr>
              <a:t> CBr</a:t>
            </a:r>
            <a:r>
              <a:rPr lang="en-US" sz="3000" baseline="-25000" dirty="0">
                <a:sym typeface="Wingdings" panose="05000000000000000000" pitchFamily="2" charset="2"/>
              </a:rPr>
              <a:t>4</a:t>
            </a:r>
            <a:r>
              <a:rPr lang="en-US" sz="3000" dirty="0">
                <a:sym typeface="Wingdings" panose="05000000000000000000" pitchFamily="2" charset="2"/>
              </a:rPr>
              <a:t> + F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</a:p>
          <a:p>
            <a:pPr lvl="1"/>
            <a:r>
              <a:rPr lang="en-US" sz="3000" dirty="0"/>
              <a:t>CF</a:t>
            </a:r>
            <a:r>
              <a:rPr lang="en-US" sz="3000" baseline="-25000" dirty="0"/>
              <a:t>4</a:t>
            </a:r>
            <a:r>
              <a:rPr lang="en-US" sz="3000" dirty="0"/>
              <a:t> +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3000" dirty="0"/>
              <a:t>Br</a:t>
            </a:r>
            <a:r>
              <a:rPr lang="en-US" sz="3000" baseline="-25000" dirty="0"/>
              <a:t>2</a:t>
            </a:r>
            <a:r>
              <a:rPr lang="en-US" sz="3000" dirty="0"/>
              <a:t> </a:t>
            </a:r>
            <a:r>
              <a:rPr lang="en-US" sz="3000" dirty="0">
                <a:sym typeface="Wingdings" panose="05000000000000000000" pitchFamily="2" charset="2"/>
              </a:rPr>
              <a:t> CBr</a:t>
            </a:r>
            <a:r>
              <a:rPr lang="en-US" sz="3000" baseline="-25000" dirty="0">
                <a:sym typeface="Wingdings" panose="05000000000000000000" pitchFamily="2" charset="2"/>
              </a:rPr>
              <a:t>4</a:t>
            </a:r>
            <a:r>
              <a:rPr lang="en-US" sz="3000" dirty="0">
                <a:sym typeface="Wingdings" panose="05000000000000000000" pitchFamily="2" charset="2"/>
              </a:rPr>
              <a:t> +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F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</a:p>
          <a:p>
            <a:pPr lvl="1"/>
            <a:endParaRPr lang="en-US" sz="3000" baseline="-25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4630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Question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Balance the following chemical reaction:</a:t>
            </a:r>
          </a:p>
          <a:p>
            <a:pPr lvl="1"/>
            <a:r>
              <a:rPr lang="en-US" sz="3000" dirty="0">
                <a:sym typeface="Wingdings" panose="05000000000000000000" pitchFamily="2" charset="2"/>
              </a:rPr>
              <a:t>When oxygen and hydrogen are combined, they produce water.</a:t>
            </a:r>
            <a:endParaRPr lang="en-US" sz="3000" baseline="-25000" dirty="0">
              <a:sym typeface="Wingdings" panose="05000000000000000000" pitchFamily="2" charset="2"/>
            </a:endParaRPr>
          </a:p>
          <a:p>
            <a:pPr lvl="1"/>
            <a:r>
              <a:rPr lang="en-US" sz="3000" dirty="0"/>
              <a:t>O</a:t>
            </a:r>
            <a:r>
              <a:rPr lang="en-US" sz="3000" baseline="-25000" dirty="0"/>
              <a:t>2</a:t>
            </a:r>
            <a:r>
              <a:rPr lang="en-US" sz="3000" dirty="0"/>
              <a:t> +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2</a:t>
            </a:r>
            <a:r>
              <a:rPr lang="en-US" sz="3000" dirty="0"/>
              <a:t>H</a:t>
            </a:r>
            <a:r>
              <a:rPr lang="en-US" sz="3000" baseline="-25000" dirty="0"/>
              <a:t>2</a:t>
            </a:r>
            <a:r>
              <a:rPr lang="en-US" sz="3000" dirty="0"/>
              <a:t> </a:t>
            </a:r>
            <a:r>
              <a:rPr lang="en-US" sz="3000">
                <a:sym typeface="Wingdings" panose="05000000000000000000" pitchFamily="2" charset="2"/>
              </a:rPr>
              <a:t> </a:t>
            </a:r>
            <a:r>
              <a:rPr lang="en-US" sz="300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2</a:t>
            </a:r>
            <a:r>
              <a:rPr lang="en-US" sz="3000">
                <a:sym typeface="Wingdings" panose="05000000000000000000" pitchFamily="2" charset="2"/>
              </a:rPr>
              <a:t>H</a:t>
            </a:r>
            <a:r>
              <a:rPr lang="en-US" sz="3000" baseline="-25000">
                <a:sym typeface="Wingdings" panose="05000000000000000000" pitchFamily="2" charset="2"/>
              </a:rPr>
              <a:t>2</a:t>
            </a:r>
            <a:r>
              <a:rPr lang="en-US" sz="3000">
                <a:sym typeface="Wingdings" panose="05000000000000000000" pitchFamily="2" charset="2"/>
              </a:rPr>
              <a:t>O</a:t>
            </a:r>
            <a:endParaRPr lang="en-US" sz="3000" baseline="-25000" dirty="0">
              <a:sym typeface="Wingdings" panose="05000000000000000000" pitchFamily="2" charset="2"/>
            </a:endParaRPr>
          </a:p>
          <a:p>
            <a:pPr lvl="1"/>
            <a:endParaRPr lang="en-US" sz="3000" baseline="-25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3168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Question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Balance the following chemical reaction:</a:t>
            </a:r>
          </a:p>
          <a:p>
            <a:pPr lvl="1"/>
            <a:r>
              <a:rPr lang="en-US" sz="3000" dirty="0"/>
              <a:t>OsO</a:t>
            </a:r>
            <a:r>
              <a:rPr lang="en-US" sz="3000" baseline="-25000" dirty="0"/>
              <a:t>4</a:t>
            </a:r>
            <a:r>
              <a:rPr lang="en-US" sz="3000" dirty="0"/>
              <a:t> + PtCl</a:t>
            </a:r>
            <a:r>
              <a:rPr lang="en-US" sz="3000" baseline="-25000" dirty="0"/>
              <a:t>4</a:t>
            </a:r>
            <a:r>
              <a:rPr lang="en-US" sz="3000" dirty="0"/>
              <a:t> </a:t>
            </a:r>
            <a:r>
              <a:rPr lang="en-US" sz="3000" dirty="0">
                <a:sym typeface="Wingdings" panose="05000000000000000000" pitchFamily="2" charset="2"/>
              </a:rPr>
              <a:t> PtO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 + OsCl</a:t>
            </a:r>
            <a:r>
              <a:rPr lang="en-US" sz="3000" baseline="-25000" dirty="0">
                <a:sym typeface="Wingdings" panose="05000000000000000000" pitchFamily="2" charset="2"/>
              </a:rPr>
              <a:t>8</a:t>
            </a:r>
          </a:p>
          <a:p>
            <a:pPr lvl="1"/>
            <a:r>
              <a:rPr lang="en-US" sz="3000" dirty="0"/>
              <a:t>OsO</a:t>
            </a:r>
            <a:r>
              <a:rPr lang="en-US" sz="3000" baseline="-25000" dirty="0"/>
              <a:t>4</a:t>
            </a:r>
            <a:r>
              <a:rPr lang="en-US" sz="3000" dirty="0"/>
              <a:t> +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3000" dirty="0"/>
              <a:t>PtCl</a:t>
            </a:r>
            <a:r>
              <a:rPr lang="en-US" sz="3000" baseline="-25000" dirty="0"/>
              <a:t>4</a:t>
            </a:r>
            <a:r>
              <a:rPr lang="en-US" sz="3000" dirty="0"/>
              <a:t> </a:t>
            </a:r>
            <a:r>
              <a:rPr lang="en-US" sz="3000" dirty="0">
                <a:sym typeface="Wingdings" panose="05000000000000000000" pitchFamily="2" charset="2"/>
              </a:rPr>
              <a:t>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PtO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 + OsCl</a:t>
            </a:r>
            <a:r>
              <a:rPr lang="en-US" sz="3000" baseline="-25000" dirty="0">
                <a:sym typeface="Wingdings" panose="05000000000000000000" pitchFamily="2" charset="2"/>
              </a:rPr>
              <a:t>8</a:t>
            </a:r>
          </a:p>
          <a:p>
            <a:pPr lvl="1"/>
            <a:endParaRPr lang="en-US" sz="3000" baseline="-25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2838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Question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Balance the following chemical reaction:</a:t>
            </a:r>
          </a:p>
          <a:p>
            <a:pPr lvl="1"/>
            <a:r>
              <a:rPr lang="en-US" sz="3000" dirty="0"/>
              <a:t>Fe</a:t>
            </a:r>
            <a:r>
              <a:rPr lang="en-US" sz="3000" baseline="-25000" dirty="0"/>
              <a:t>2</a:t>
            </a:r>
            <a:r>
              <a:rPr lang="en-US" sz="3000" dirty="0"/>
              <a:t>O</a:t>
            </a:r>
            <a:r>
              <a:rPr lang="en-US" sz="3000" baseline="-25000" dirty="0"/>
              <a:t>3</a:t>
            </a:r>
            <a:r>
              <a:rPr lang="en-US" sz="3000" dirty="0"/>
              <a:t> + H</a:t>
            </a:r>
            <a:r>
              <a:rPr lang="en-US" sz="3000" baseline="-25000" dirty="0"/>
              <a:t>2</a:t>
            </a:r>
            <a:r>
              <a:rPr lang="en-US" sz="3000" dirty="0"/>
              <a:t>O </a:t>
            </a:r>
            <a:r>
              <a:rPr lang="en-US" sz="3000" dirty="0">
                <a:sym typeface="Wingdings" panose="05000000000000000000" pitchFamily="2" charset="2"/>
              </a:rPr>
              <a:t> Fe(OH)</a:t>
            </a:r>
            <a:r>
              <a:rPr lang="en-US" sz="3000" baseline="-25000" dirty="0">
                <a:sym typeface="Wingdings" panose="05000000000000000000" pitchFamily="2" charset="2"/>
              </a:rPr>
              <a:t>3</a:t>
            </a:r>
          </a:p>
          <a:p>
            <a:pPr lvl="1"/>
            <a:r>
              <a:rPr lang="en-US" sz="3000" dirty="0"/>
              <a:t>Fe</a:t>
            </a:r>
            <a:r>
              <a:rPr lang="en-US" sz="3000" baseline="-25000" dirty="0"/>
              <a:t>2</a:t>
            </a:r>
            <a:r>
              <a:rPr lang="en-US" sz="3000" dirty="0"/>
              <a:t>O</a:t>
            </a:r>
            <a:r>
              <a:rPr lang="en-US" sz="3000" baseline="-25000" dirty="0"/>
              <a:t>3</a:t>
            </a:r>
            <a:r>
              <a:rPr lang="en-US" sz="3000" dirty="0"/>
              <a:t> +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sz="3000" dirty="0"/>
              <a:t>H</a:t>
            </a:r>
            <a:r>
              <a:rPr lang="en-US" sz="3000" baseline="-25000" dirty="0"/>
              <a:t>2</a:t>
            </a:r>
            <a:r>
              <a:rPr lang="en-US" sz="3000" dirty="0"/>
              <a:t>O </a:t>
            </a:r>
            <a:r>
              <a:rPr lang="en-US" sz="3000" dirty="0">
                <a:sym typeface="Wingdings" panose="05000000000000000000" pitchFamily="2" charset="2"/>
              </a:rPr>
              <a:t>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Fe(OH)</a:t>
            </a:r>
            <a:r>
              <a:rPr lang="en-US" sz="3000" baseline="-25000" dirty="0">
                <a:sym typeface="Wingdings" panose="05000000000000000000" pitchFamily="2" charset="2"/>
              </a:rPr>
              <a:t>3</a:t>
            </a:r>
          </a:p>
          <a:p>
            <a:pPr lvl="1"/>
            <a:endParaRPr lang="en-US" sz="3000" baseline="-25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063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Question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Balance the following chemical reaction:</a:t>
            </a:r>
          </a:p>
          <a:p>
            <a:pPr lvl="1"/>
            <a:r>
              <a:rPr lang="en-US" sz="3000" dirty="0"/>
              <a:t>When nitric acid is added to a solid piece of copper, hydrogen gas and copper (II) nitrate are produced. </a:t>
            </a:r>
          </a:p>
          <a:p>
            <a:pPr lvl="1"/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3000" dirty="0"/>
              <a:t>HNO</a:t>
            </a:r>
            <a:r>
              <a:rPr lang="en-US" sz="3000" baseline="-25000" dirty="0"/>
              <a:t>3</a:t>
            </a:r>
            <a:r>
              <a:rPr lang="en-US" sz="3000" dirty="0"/>
              <a:t> + Cu </a:t>
            </a:r>
            <a:r>
              <a:rPr lang="en-US" sz="3000" dirty="0">
                <a:sym typeface="Wingdings" panose="05000000000000000000" pitchFamily="2" charset="2"/>
              </a:rPr>
              <a:t> H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 + Cu(NO</a:t>
            </a:r>
            <a:r>
              <a:rPr lang="en-US" sz="3000" baseline="-25000" dirty="0">
                <a:sym typeface="Wingdings" panose="05000000000000000000" pitchFamily="2" charset="2"/>
              </a:rPr>
              <a:t>3</a:t>
            </a:r>
            <a:r>
              <a:rPr lang="en-US" sz="3000" dirty="0">
                <a:sym typeface="Wingdings" panose="05000000000000000000" pitchFamily="2" charset="2"/>
              </a:rPr>
              <a:t>)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</a:p>
          <a:p>
            <a:pPr lvl="1"/>
            <a:endParaRPr lang="en-US" sz="3000" baseline="-25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3389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Question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Balance the following chemical reaction:</a:t>
            </a:r>
          </a:p>
          <a:p>
            <a:pPr lvl="1"/>
            <a:r>
              <a:rPr lang="en-US" sz="3000" dirty="0"/>
              <a:t>HNO</a:t>
            </a:r>
            <a:r>
              <a:rPr lang="en-US" sz="3000" baseline="-25000" dirty="0"/>
              <a:t>3</a:t>
            </a:r>
            <a:r>
              <a:rPr lang="en-US" sz="3000" dirty="0"/>
              <a:t> + Mg(OH)</a:t>
            </a:r>
            <a:r>
              <a:rPr lang="en-US" sz="3000" baseline="-25000" dirty="0"/>
              <a:t>2</a:t>
            </a:r>
            <a:r>
              <a:rPr lang="en-US" sz="3000" dirty="0"/>
              <a:t> </a:t>
            </a:r>
            <a:r>
              <a:rPr lang="en-US" sz="3000" dirty="0">
                <a:sym typeface="Wingdings" panose="05000000000000000000" pitchFamily="2" charset="2"/>
              </a:rPr>
              <a:t> H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O + Mg(NO</a:t>
            </a:r>
            <a:r>
              <a:rPr lang="en-US" sz="3000" baseline="-25000" dirty="0">
                <a:sym typeface="Wingdings" panose="05000000000000000000" pitchFamily="2" charset="2"/>
              </a:rPr>
              <a:t>3</a:t>
            </a:r>
            <a:r>
              <a:rPr lang="en-US" sz="3000" dirty="0">
                <a:sym typeface="Wingdings" panose="05000000000000000000" pitchFamily="2" charset="2"/>
              </a:rPr>
              <a:t>)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</a:p>
          <a:p>
            <a:pPr lvl="1"/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3000" dirty="0"/>
              <a:t>HNO</a:t>
            </a:r>
            <a:r>
              <a:rPr lang="en-US" sz="3000" baseline="-25000" dirty="0"/>
              <a:t>3</a:t>
            </a:r>
            <a:r>
              <a:rPr lang="en-US" sz="3000" dirty="0"/>
              <a:t> + Mg(OH)</a:t>
            </a:r>
            <a:r>
              <a:rPr lang="en-US" sz="3000" baseline="-25000" dirty="0"/>
              <a:t>2</a:t>
            </a:r>
            <a:r>
              <a:rPr lang="en-US" sz="3000" dirty="0"/>
              <a:t> </a:t>
            </a:r>
            <a:r>
              <a:rPr lang="en-US" sz="3000" dirty="0">
                <a:sym typeface="Wingdings" panose="05000000000000000000" pitchFamily="2" charset="2"/>
              </a:rPr>
              <a:t>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H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O + Mg(NO</a:t>
            </a:r>
            <a:r>
              <a:rPr lang="en-US" sz="3000" baseline="-25000" dirty="0">
                <a:sym typeface="Wingdings" panose="05000000000000000000" pitchFamily="2" charset="2"/>
              </a:rPr>
              <a:t>3</a:t>
            </a:r>
            <a:r>
              <a:rPr lang="en-US" sz="3000" dirty="0">
                <a:sym typeface="Wingdings" panose="05000000000000000000" pitchFamily="2" charset="2"/>
              </a:rPr>
              <a:t>)</a:t>
            </a:r>
            <a:r>
              <a:rPr lang="en-US" sz="3000" baseline="-25000" dirty="0">
                <a:sym typeface="Wingdings" panose="05000000000000000000" pitchFamily="2" charset="2"/>
              </a:rPr>
              <a:t>2</a:t>
            </a:r>
          </a:p>
          <a:p>
            <a:pPr lvl="1"/>
            <a:endParaRPr lang="en-US" sz="3000" baseline="-25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9447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213</TotalTime>
  <Words>529</Words>
  <Application>Microsoft Office PowerPoint</Application>
  <PresentationFormat>Widescreen</PresentationFormat>
  <Paragraphs>82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Gill Sans MT</vt:lpstr>
      <vt:lpstr>Times New Roman</vt:lpstr>
      <vt:lpstr>Wingdings 2</vt:lpstr>
      <vt:lpstr>Dividend</vt:lpstr>
      <vt:lpstr>Balancing Chemical Equations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  <vt:lpstr>Question 20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Balancing Chemical Equations</dc:title>
  <dc:creator>Courteney Hinkson</dc:creator>
  <cp:lastModifiedBy>Courteney Hinkson</cp:lastModifiedBy>
  <cp:revision>15</cp:revision>
  <cp:lastPrinted>2019-11-20T14:09:43Z</cp:lastPrinted>
  <dcterms:created xsi:type="dcterms:W3CDTF">2017-11-08T17:00:51Z</dcterms:created>
  <dcterms:modified xsi:type="dcterms:W3CDTF">2019-11-20T14:19:35Z</dcterms:modified>
</cp:coreProperties>
</file>