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2222558"/>
            <a:ext cx="8361229" cy="2098226"/>
          </a:xfrm>
        </p:spPr>
        <p:txBody>
          <a:bodyPr/>
          <a:lstStyle/>
          <a:p>
            <a:r>
              <a:rPr lang="en-US" dirty="0" smtClean="0"/>
              <a:t>The Molecular and Empirical Formula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547404"/>
            <a:ext cx="6831673" cy="1086237"/>
          </a:xfrm>
        </p:spPr>
        <p:txBody>
          <a:bodyPr/>
          <a:lstStyle/>
          <a:p>
            <a:r>
              <a:rPr lang="en-US" dirty="0" smtClean="0"/>
              <a:t>Can you find the molecular or empirical formula?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89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 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compound contains 50.0% magnesium, 24.0% carbon, 16.0% oxygen, and 10.0% hydrogen.  What is the empirical formula?</a:t>
            </a:r>
          </a:p>
          <a:p>
            <a:pPr lvl="1"/>
            <a:r>
              <a:rPr lang="en-US" sz="3600" dirty="0" smtClean="0"/>
              <a:t>Mg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C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OH</a:t>
            </a:r>
            <a:r>
              <a:rPr lang="en-US" sz="3600" baseline="-25000" dirty="0" smtClean="0"/>
              <a:t>10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427011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 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compound contains 75.46% carbon, 4.43% hydrogen, and 20.11% oxygen.  It has a molar mass of 318.31 g/mol.  What is the empirical and molecular formula?</a:t>
            </a:r>
          </a:p>
          <a:p>
            <a:pPr lvl="1"/>
            <a:r>
              <a:rPr lang="en-US" sz="3600" dirty="0" smtClean="0"/>
              <a:t>EF: C</a:t>
            </a:r>
            <a:r>
              <a:rPr lang="en-US" sz="3600" baseline="-25000" dirty="0" smtClean="0"/>
              <a:t>10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7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2</a:t>
            </a:r>
          </a:p>
          <a:p>
            <a:pPr lvl="1"/>
            <a:r>
              <a:rPr lang="en-US" sz="3600" dirty="0" smtClean="0"/>
              <a:t>MF: C</a:t>
            </a:r>
            <a:r>
              <a:rPr lang="en-US" sz="3600" baseline="-25000" dirty="0" smtClean="0"/>
              <a:t>20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14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4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352484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 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Freons</a:t>
            </a:r>
            <a:r>
              <a:rPr lang="en-US" sz="3600" dirty="0" smtClean="0"/>
              <a:t> are gaseous compounds used in refrigeration.  A particular Freon contains 9.93% carbon, 58.64% chlorine, and 31.43% fluorine.  What is the empirical formula</a:t>
            </a:r>
          </a:p>
          <a:p>
            <a:pPr lvl="1"/>
            <a:r>
              <a:rPr lang="en-US" sz="3600" dirty="0" smtClean="0"/>
              <a:t>CCl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F</a:t>
            </a:r>
            <a:r>
              <a:rPr lang="en-US" sz="3600" baseline="-25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6132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 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compound with an empirical formula of CH is found to have a molar mass of 26.04 g/mol.  What is its molecular formula?</a:t>
            </a:r>
          </a:p>
          <a:p>
            <a:pPr lvl="1"/>
            <a:r>
              <a:rPr lang="en-US" sz="3600" dirty="0" smtClean="0"/>
              <a:t>C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859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 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compound consists of 40.0% calcium, 12.0% carbon, and 48.0% oxygen. What is the empirical formula?</a:t>
            </a:r>
          </a:p>
          <a:p>
            <a:pPr lvl="1"/>
            <a:r>
              <a:rPr lang="en-US" sz="3600" dirty="0" smtClean="0"/>
              <a:t>CaCO</a:t>
            </a:r>
            <a:r>
              <a:rPr lang="en-US" sz="3600" baseline="-25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004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 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empirical formula for a hydrocarbon is CH2.  Its actual molar mass is 294 g/mol.  What is its molecular formula?</a:t>
            </a:r>
          </a:p>
          <a:p>
            <a:pPr lvl="1"/>
            <a:r>
              <a:rPr lang="en-US" sz="3600" dirty="0" smtClean="0"/>
              <a:t>C</a:t>
            </a:r>
            <a:r>
              <a:rPr lang="en-US" sz="3600" baseline="-25000" dirty="0" smtClean="0"/>
              <a:t>21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42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571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 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compound consists of 85.0% silver and 15.0% fluorine.  What is the empirical formula?</a:t>
            </a:r>
          </a:p>
          <a:p>
            <a:pPr lvl="1"/>
            <a:r>
              <a:rPr lang="en-US" sz="3600" dirty="0" err="1" smtClean="0"/>
              <a:t>AgF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170068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 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compound has an empirical formula of ClCH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and its molar mass is 98.96 g/mol.  What is the molecular formula of this compound?</a:t>
            </a:r>
          </a:p>
          <a:p>
            <a:pPr lvl="1"/>
            <a:r>
              <a:rPr lang="en-US" sz="3600" dirty="0" smtClean="0"/>
              <a:t>Cl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C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4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114429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 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compound consists of 75.0% magnesium and 25.0% oxygen.  What is the empirical formula?</a:t>
            </a:r>
          </a:p>
          <a:p>
            <a:pPr lvl="1"/>
            <a:r>
              <a:rPr lang="en-US" sz="3600" dirty="0" smtClean="0"/>
              <a:t>Mg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352928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 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compound has the following percent composition: 49.48% carbon, 5.19% hydrogen, 16.48% oxygen, and 28.85% nitrogen.  What is the empirical formula?</a:t>
            </a:r>
          </a:p>
          <a:p>
            <a:pPr lvl="1"/>
            <a:r>
              <a:rPr lang="en-US" sz="3600" dirty="0" smtClean="0"/>
              <a:t>C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5</a:t>
            </a:r>
            <a:r>
              <a:rPr lang="en-US" sz="3600" dirty="0" smtClean="0"/>
              <a:t>ON</a:t>
            </a:r>
            <a:r>
              <a:rPr lang="en-US" sz="3600" baseline="-25000" dirty="0" smtClean="0"/>
              <a:t>2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148354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 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5</a:t>
            </a:r>
            <a:r>
              <a:rPr lang="en-US" sz="3600" dirty="0" smtClean="0"/>
              <a:t>ON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has a molar mass of 194.19 g/mol.  What is its molecular formula</a:t>
            </a:r>
          </a:p>
          <a:p>
            <a:pPr lvl="1"/>
            <a:r>
              <a:rPr lang="en-US" sz="3600" dirty="0" smtClean="0"/>
              <a:t>C</a:t>
            </a:r>
            <a:r>
              <a:rPr lang="en-US" sz="3600" baseline="-25000" dirty="0" smtClean="0"/>
              <a:t>8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10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N</a:t>
            </a:r>
            <a:r>
              <a:rPr lang="en-US" sz="3600" baseline="-25000" dirty="0" smtClean="0"/>
              <a:t>4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56504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 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compound is found to have 46.67% nitrogen, 6.70% hydrogen, 19.98% carbon, and 26.65% oxygen.  What is its empirical formula?</a:t>
            </a:r>
          </a:p>
          <a:p>
            <a:pPr lvl="1"/>
            <a:r>
              <a:rPr lang="en-US" sz="3600" dirty="0" smtClean="0"/>
              <a:t>N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CO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561113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 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Find the empirical formula of a compound that contains 15.8 g of Al, 28.1 g of S, and 56.1 g of oxygen.</a:t>
            </a:r>
          </a:p>
          <a:p>
            <a:pPr lvl="1"/>
            <a:r>
              <a:rPr lang="en-US" sz="3600" dirty="0" smtClean="0"/>
              <a:t>Al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12</a:t>
            </a:r>
            <a:r>
              <a:rPr lang="en-US" sz="3600" dirty="0" smtClean="0"/>
              <a:t> or Al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(SO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)</a:t>
            </a:r>
            <a:r>
              <a:rPr lang="en-US" sz="3600" baseline="-25000" dirty="0" smtClean="0"/>
              <a:t>3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342359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 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Benzoic acid contains 68.8% carbon, 4.95% hydrogen, and 26.25% oxygen.  Find the empirical formula</a:t>
            </a:r>
          </a:p>
          <a:p>
            <a:pPr lvl="1"/>
            <a:r>
              <a:rPr lang="en-US" sz="3600" dirty="0" smtClean="0"/>
              <a:t>C</a:t>
            </a:r>
            <a:r>
              <a:rPr lang="en-US" sz="3600" baseline="-25000" dirty="0" smtClean="0"/>
              <a:t>7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2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291778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Question 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Benzoic acid contains 68.8% carbon, 4.95% hydrogen, and 26.25% oxygen.  Find the empirical formula</a:t>
            </a:r>
          </a:p>
          <a:p>
            <a:pPr lvl="1"/>
            <a:r>
              <a:rPr lang="en-US" sz="3600" dirty="0" smtClean="0"/>
              <a:t>C</a:t>
            </a:r>
            <a:r>
              <a:rPr lang="en-US" sz="3600" baseline="-25000" dirty="0" smtClean="0"/>
              <a:t>7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2</a:t>
            </a:r>
            <a:endParaRPr lang="en-US" sz="3600" baseline="-25000" dirty="0"/>
          </a:p>
        </p:txBody>
      </p:sp>
    </p:spTree>
    <p:extLst>
      <p:ext uri="{BB962C8B-B14F-4D97-AF65-F5344CB8AC3E}">
        <p14:creationId xmlns:p14="http://schemas.microsoft.com/office/powerpoint/2010/main" val="30811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32A30"/>
      </a:dk2>
      <a:lt2>
        <a:srgbClr val="F2F2F0"/>
      </a:lt2>
      <a:accent1>
        <a:srgbClr val="836C9F"/>
      </a:accent1>
      <a:accent2>
        <a:srgbClr val="BDAB56"/>
      </a:accent2>
      <a:accent3>
        <a:srgbClr val="B0565D"/>
      </a:accent3>
      <a:accent4>
        <a:srgbClr val="55B1BC"/>
      </a:accent4>
      <a:accent5>
        <a:srgbClr val="4D925F"/>
      </a:accent5>
      <a:accent6>
        <a:srgbClr val="E08C4A"/>
      </a:accent6>
      <a:hlink>
        <a:srgbClr val="55B1BC"/>
      </a:hlink>
      <a:folHlink>
        <a:srgbClr val="836C9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9270AA94-2367-4B1E-B579-26147B222B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42</TotalTime>
  <Words>427</Words>
  <Application>Microsoft Office PowerPoint</Application>
  <PresentationFormat>Widescreen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Franklin Gothic Book</vt:lpstr>
      <vt:lpstr>Crop</vt:lpstr>
      <vt:lpstr>The Molecular and Empirical Formula Game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12</vt:lpstr>
      <vt:lpstr>Question 12</vt:lpstr>
      <vt:lpstr>Question 13</vt:lpstr>
      <vt:lpstr>Question 14</vt:lpstr>
      <vt:lpstr>Question 15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Molecular and Empirical Formula Game</dc:title>
  <dc:creator>Courteney Hinkson</dc:creator>
  <cp:lastModifiedBy>Courteney Hinkson</cp:lastModifiedBy>
  <cp:revision>5</cp:revision>
  <dcterms:created xsi:type="dcterms:W3CDTF">2017-12-15T14:05:35Z</dcterms:created>
  <dcterms:modified xsi:type="dcterms:W3CDTF">2017-12-15T14:48:21Z</dcterms:modified>
</cp:coreProperties>
</file>