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348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9019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778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727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9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3230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2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4F0D39-AF65-44A1-BF6B-B166EFA2B3C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BADE6C-A28F-444E-9BCE-0809E4BF9E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8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Ionic Formula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you Write These Formulas?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9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600" dirty="0" smtClean="0"/>
              <a:t>Sodium </a:t>
            </a:r>
            <a:r>
              <a:rPr lang="en-US" sz="3600" dirty="0" smtClean="0"/>
              <a:t>and Chlorine</a:t>
            </a:r>
            <a:endParaRPr lang="en-US" sz="3600" dirty="0" smtClean="0"/>
          </a:p>
          <a:p>
            <a:pPr lvl="1"/>
            <a:r>
              <a:rPr lang="en-US" sz="3600" dirty="0" err="1" smtClean="0"/>
              <a:t>NaCl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6790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10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 smtClean="0"/>
              <a:t>Calcium and </a:t>
            </a:r>
            <a:r>
              <a:rPr lang="en-US" sz="3800" dirty="0" smtClean="0"/>
              <a:t>hydroxide</a:t>
            </a:r>
          </a:p>
          <a:p>
            <a:pPr lvl="1"/>
            <a:r>
              <a:rPr lang="en-US" sz="3800" dirty="0" smtClean="0"/>
              <a:t>Ca(OH)</a:t>
            </a:r>
            <a:r>
              <a:rPr lang="en-US" sz="3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11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11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Iron (II</a:t>
            </a:r>
            <a:r>
              <a:rPr lang="en-US" sz="3800" dirty="0" smtClean="0"/>
              <a:t>) and </a:t>
            </a:r>
            <a:r>
              <a:rPr lang="en-US" sz="3800" dirty="0" smtClean="0"/>
              <a:t>phosphate</a:t>
            </a:r>
          </a:p>
          <a:p>
            <a:pPr lvl="1"/>
            <a:r>
              <a:rPr lang="en-US" sz="3800" dirty="0" smtClean="0"/>
              <a:t>Fe</a:t>
            </a:r>
            <a:r>
              <a:rPr lang="en-US" sz="3800" baseline="-25000" dirty="0" smtClean="0"/>
              <a:t>3</a:t>
            </a:r>
            <a:r>
              <a:rPr lang="en-US" sz="3800" dirty="0" smtClean="0"/>
              <a:t>(PO</a:t>
            </a:r>
            <a:r>
              <a:rPr lang="en-US" sz="3800" baseline="-25000" dirty="0" smtClean="0"/>
              <a:t>4</a:t>
            </a:r>
            <a:r>
              <a:rPr lang="en-US" sz="3800" dirty="0" smtClean="0"/>
              <a:t>)</a:t>
            </a:r>
            <a:r>
              <a:rPr lang="en-US" sz="3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723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12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Cobalt (III) </a:t>
            </a:r>
            <a:r>
              <a:rPr lang="en-US" sz="3800" dirty="0" smtClean="0"/>
              <a:t>and oxygen</a:t>
            </a:r>
            <a:endParaRPr lang="en-US" sz="3800" dirty="0" smtClean="0"/>
          </a:p>
          <a:p>
            <a:pPr lvl="1"/>
            <a:r>
              <a:rPr lang="en-US" sz="3800" dirty="0" smtClean="0"/>
              <a:t>Co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O</a:t>
            </a:r>
            <a:r>
              <a:rPr lang="en-US" sz="38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73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13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Aluminum </a:t>
            </a:r>
            <a:r>
              <a:rPr lang="en-US" sz="3800" dirty="0" smtClean="0"/>
              <a:t>and sulfate</a:t>
            </a:r>
            <a:endParaRPr lang="en-US" sz="3800" dirty="0" smtClean="0"/>
          </a:p>
          <a:p>
            <a:pPr lvl="1"/>
            <a:r>
              <a:rPr lang="en-US" sz="3800" dirty="0" smtClean="0"/>
              <a:t>Al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(SO</a:t>
            </a:r>
            <a:r>
              <a:rPr lang="en-US" sz="3800" baseline="-25000" dirty="0" smtClean="0"/>
              <a:t>4</a:t>
            </a:r>
            <a:r>
              <a:rPr lang="en-US" sz="3800" dirty="0" smtClean="0"/>
              <a:t>)</a:t>
            </a:r>
            <a:r>
              <a:rPr lang="en-US" sz="38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482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14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Silver </a:t>
            </a:r>
            <a:r>
              <a:rPr lang="en-US" sz="3800" dirty="0" smtClean="0"/>
              <a:t>and bromine</a:t>
            </a:r>
            <a:endParaRPr lang="en-US" sz="3800" dirty="0" smtClean="0"/>
          </a:p>
          <a:p>
            <a:pPr lvl="1"/>
            <a:r>
              <a:rPr lang="en-US" sz="3800" dirty="0" err="1" smtClean="0"/>
              <a:t>AgBr</a:t>
            </a:r>
            <a:endParaRPr lang="en-US" sz="3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98844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15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Aluminum </a:t>
            </a:r>
            <a:r>
              <a:rPr lang="en-US" sz="3800" dirty="0" smtClean="0"/>
              <a:t>and cyanide</a:t>
            </a:r>
            <a:endParaRPr lang="en-US" sz="3800" dirty="0" smtClean="0"/>
          </a:p>
          <a:p>
            <a:pPr lvl="1"/>
            <a:r>
              <a:rPr lang="en-US" sz="3800" dirty="0" smtClean="0"/>
              <a:t>Al(CN)</a:t>
            </a:r>
            <a:r>
              <a:rPr lang="en-US" sz="38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8963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16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Copper (II</a:t>
            </a:r>
            <a:r>
              <a:rPr lang="en-US" sz="3800" dirty="0" smtClean="0"/>
              <a:t>) and </a:t>
            </a:r>
            <a:r>
              <a:rPr lang="en-US" sz="3800" dirty="0" smtClean="0"/>
              <a:t>nitrate</a:t>
            </a:r>
          </a:p>
          <a:p>
            <a:pPr lvl="1"/>
            <a:r>
              <a:rPr lang="en-US" sz="3800" dirty="0" smtClean="0"/>
              <a:t>Cu(NO</a:t>
            </a:r>
            <a:r>
              <a:rPr lang="en-US" sz="3800" baseline="-25000" dirty="0" smtClean="0"/>
              <a:t>3</a:t>
            </a:r>
            <a:r>
              <a:rPr lang="en-US" sz="3800" dirty="0" smtClean="0"/>
              <a:t>)</a:t>
            </a:r>
            <a:r>
              <a:rPr lang="en-US" sz="3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5054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17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 smtClean="0"/>
              <a:t>Zinc and sulfur</a:t>
            </a:r>
            <a:endParaRPr lang="en-US" sz="3800" dirty="0" smtClean="0"/>
          </a:p>
          <a:p>
            <a:pPr lvl="1"/>
            <a:r>
              <a:rPr lang="en-US" sz="3800" dirty="0" err="1" smtClean="0"/>
              <a:t>ZnS</a:t>
            </a:r>
            <a:endParaRPr lang="en-US" sz="3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58847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18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Lead (IV) </a:t>
            </a:r>
            <a:r>
              <a:rPr lang="en-US" sz="3800" dirty="0" smtClean="0"/>
              <a:t>and sulfate</a:t>
            </a:r>
            <a:endParaRPr lang="en-US" sz="3800" dirty="0" smtClean="0"/>
          </a:p>
          <a:p>
            <a:pPr lvl="1"/>
            <a:r>
              <a:rPr lang="en-US" sz="3800" dirty="0" err="1" smtClean="0"/>
              <a:t>Pb</a:t>
            </a:r>
            <a:r>
              <a:rPr lang="en-US" sz="3800" dirty="0" smtClean="0"/>
              <a:t>(SO</a:t>
            </a:r>
            <a:r>
              <a:rPr lang="en-US" sz="3800" baseline="-25000" dirty="0" smtClean="0"/>
              <a:t>4</a:t>
            </a:r>
            <a:r>
              <a:rPr lang="en-US" sz="3800" dirty="0" smtClean="0"/>
              <a:t>)</a:t>
            </a:r>
            <a:r>
              <a:rPr lang="en-US" sz="3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6199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600" dirty="0"/>
              <a:t>Potassium </a:t>
            </a:r>
            <a:r>
              <a:rPr lang="en-US" sz="3600" dirty="0" smtClean="0"/>
              <a:t>and iodine</a:t>
            </a:r>
            <a:endParaRPr lang="en-US" sz="3600" dirty="0" smtClean="0"/>
          </a:p>
          <a:p>
            <a:pPr lvl="1"/>
            <a:r>
              <a:rPr lang="en-US" sz="3800" dirty="0" smtClean="0"/>
              <a:t>KI</a:t>
            </a:r>
          </a:p>
        </p:txBody>
      </p:sp>
    </p:spTree>
    <p:extLst>
      <p:ext uri="{BB962C8B-B14F-4D97-AF65-F5344CB8AC3E}">
        <p14:creationId xmlns:p14="http://schemas.microsoft.com/office/powerpoint/2010/main" val="14444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19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 smtClean="0"/>
              <a:t>Gallium and arsenic</a:t>
            </a:r>
            <a:endParaRPr lang="en-US" sz="3800" dirty="0" smtClean="0"/>
          </a:p>
          <a:p>
            <a:pPr lvl="1"/>
            <a:r>
              <a:rPr lang="en-US" sz="3800" dirty="0" smtClean="0"/>
              <a:t>GaAs</a:t>
            </a:r>
            <a:endParaRPr lang="en-US" sz="3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09417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20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</a:t>
            </a:r>
            <a:r>
              <a:rPr lang="en-US" sz="4000"/>
              <a:t>the </a:t>
            </a:r>
            <a:r>
              <a:rPr lang="en-US" sz="4000" smtClean="0"/>
              <a:t>following</a:t>
            </a:r>
            <a:r>
              <a:rPr lang="en-US" sz="380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Manganese (III) </a:t>
            </a:r>
            <a:r>
              <a:rPr lang="en-US" sz="3800" dirty="0" smtClean="0"/>
              <a:t>and sulfite</a:t>
            </a:r>
            <a:endParaRPr lang="en-US" sz="3800" dirty="0" smtClean="0"/>
          </a:p>
          <a:p>
            <a:pPr lvl="1"/>
            <a:r>
              <a:rPr lang="en-US" sz="3800" dirty="0" smtClean="0"/>
              <a:t>Mn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(SO</a:t>
            </a:r>
            <a:r>
              <a:rPr lang="en-US" sz="3800" baseline="-25000" dirty="0" smtClean="0"/>
              <a:t>3</a:t>
            </a:r>
            <a:r>
              <a:rPr lang="en-US" sz="3800" dirty="0" smtClean="0"/>
              <a:t>)</a:t>
            </a:r>
            <a:r>
              <a:rPr lang="en-US" sz="3800" baseline="-25000" dirty="0"/>
              <a:t>3</a:t>
            </a:r>
            <a:endParaRPr lang="en-US" sz="3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38989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2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600" dirty="0" smtClean="0"/>
              <a:t>Sodium and </a:t>
            </a:r>
            <a:r>
              <a:rPr lang="en-US" sz="3600" dirty="0" smtClean="0"/>
              <a:t>carbonate</a:t>
            </a:r>
          </a:p>
          <a:p>
            <a:pPr lvl="1"/>
            <a:r>
              <a:rPr lang="en-US" sz="3800" dirty="0" smtClean="0"/>
              <a:t>Na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CO</a:t>
            </a:r>
            <a:r>
              <a:rPr lang="en-US" sz="38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948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3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600" dirty="0"/>
              <a:t>Silver </a:t>
            </a:r>
            <a:r>
              <a:rPr lang="en-US" sz="3600" dirty="0" smtClean="0"/>
              <a:t>and nitrate</a:t>
            </a:r>
            <a:endParaRPr lang="en-US" sz="3600" dirty="0" smtClean="0"/>
          </a:p>
          <a:p>
            <a:pPr lvl="1"/>
            <a:r>
              <a:rPr lang="en-US" sz="3800" dirty="0" smtClean="0"/>
              <a:t>AgNO</a:t>
            </a:r>
            <a:r>
              <a:rPr lang="en-US" sz="38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850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4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600" dirty="0"/>
              <a:t>Potassium </a:t>
            </a:r>
            <a:r>
              <a:rPr lang="en-US" sz="3600" dirty="0" smtClean="0"/>
              <a:t>and selenium</a:t>
            </a:r>
            <a:endParaRPr lang="en-US" sz="3600" dirty="0" smtClean="0"/>
          </a:p>
          <a:p>
            <a:pPr lvl="1"/>
            <a:r>
              <a:rPr lang="en-US" sz="3800" dirty="0" smtClean="0"/>
              <a:t>K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Se</a:t>
            </a:r>
            <a:endParaRPr lang="en-US" sz="3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11951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5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 smtClean="0"/>
              <a:t>Sodium and </a:t>
            </a:r>
            <a:r>
              <a:rPr lang="en-US" sz="3800" dirty="0" smtClean="0"/>
              <a:t>nitrate</a:t>
            </a:r>
          </a:p>
          <a:p>
            <a:pPr lvl="1"/>
            <a:r>
              <a:rPr lang="en-US" sz="3800" dirty="0" smtClean="0"/>
              <a:t>NaNO</a:t>
            </a:r>
            <a:r>
              <a:rPr lang="en-US" sz="3800" baseline="-25000" dirty="0" smtClean="0"/>
              <a:t>3</a:t>
            </a:r>
            <a:endParaRPr lang="en-US" sz="3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1977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6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 smtClean="0"/>
              <a:t>Lithium and iodine</a:t>
            </a:r>
            <a:endParaRPr lang="en-US" sz="3800" dirty="0" smtClean="0"/>
          </a:p>
          <a:p>
            <a:pPr lvl="1"/>
            <a:r>
              <a:rPr lang="en-US" sz="3800" dirty="0" err="1"/>
              <a:t>LiI</a:t>
            </a:r>
            <a:endParaRPr lang="en-US" sz="3800" baseline="-25000" dirty="0"/>
          </a:p>
          <a:p>
            <a:pPr lvl="1"/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93785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7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 smtClean="0"/>
              <a:t>Ammonium and chlorine</a:t>
            </a:r>
            <a:endParaRPr lang="en-US" sz="3800" dirty="0" smtClean="0"/>
          </a:p>
          <a:p>
            <a:pPr lvl="1"/>
            <a:r>
              <a:rPr lang="en-US" sz="3800" dirty="0" smtClean="0"/>
              <a:t>NH</a:t>
            </a:r>
            <a:r>
              <a:rPr lang="en-US" sz="3800" baseline="-25000" dirty="0" smtClean="0"/>
              <a:t>4</a:t>
            </a:r>
            <a:r>
              <a:rPr lang="en-US" sz="3800" dirty="0" smtClean="0"/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401296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 8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Give the formula for the </a:t>
            </a:r>
            <a:r>
              <a:rPr lang="en-US" sz="4000" dirty="0" smtClean="0"/>
              <a:t>following</a:t>
            </a:r>
            <a:r>
              <a:rPr lang="en-US" sz="3800" dirty="0" smtClean="0"/>
              <a:t>:</a:t>
            </a:r>
            <a:endParaRPr lang="en-US" sz="3800" dirty="0" smtClean="0"/>
          </a:p>
          <a:p>
            <a:pPr lvl="1"/>
            <a:r>
              <a:rPr lang="en-US" sz="3800" dirty="0"/>
              <a:t>Copper (I</a:t>
            </a:r>
            <a:r>
              <a:rPr lang="en-US" sz="3800" dirty="0" smtClean="0"/>
              <a:t>) and phosphorus</a:t>
            </a:r>
            <a:endParaRPr lang="en-US" sz="3800" dirty="0" smtClean="0"/>
          </a:p>
          <a:p>
            <a:pPr lvl="1"/>
            <a:r>
              <a:rPr lang="en-US" sz="3800" dirty="0" smtClean="0"/>
              <a:t>Cu</a:t>
            </a:r>
            <a:r>
              <a:rPr lang="en-US" sz="3800" baseline="-25000" dirty="0" smtClean="0"/>
              <a:t>3</a:t>
            </a:r>
            <a:r>
              <a:rPr lang="en-US" sz="3800" dirty="0" smtClean="0"/>
              <a:t>P</a:t>
            </a:r>
            <a:endParaRPr lang="en-US" sz="3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7595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36</TotalTime>
  <Words>288</Words>
  <Application>Microsoft Office PowerPoint</Application>
  <PresentationFormat>Widescreen</PresentationFormat>
  <Paragraphs>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Impact</vt:lpstr>
      <vt:lpstr>Badge</vt:lpstr>
      <vt:lpstr>The Ionic Formula Game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Ionic Naming Game</dc:title>
  <dc:creator>Courteney Hinkson</dc:creator>
  <cp:lastModifiedBy>Courteney Hinkson</cp:lastModifiedBy>
  <cp:revision>7</cp:revision>
  <dcterms:created xsi:type="dcterms:W3CDTF">2017-09-14T14:12:42Z</dcterms:created>
  <dcterms:modified xsi:type="dcterms:W3CDTF">2017-10-17T14:34:43Z</dcterms:modified>
</cp:coreProperties>
</file>