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0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0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8027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1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1558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5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82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1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0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0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6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1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2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6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Significant Figure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9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0.0037421 round to 3 sig figs?</a:t>
            </a:r>
          </a:p>
          <a:p>
            <a:r>
              <a:rPr lang="en-US" sz="5400" dirty="0" smtClean="0"/>
              <a:t>0.00374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799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10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1.6683 </a:t>
            </a:r>
            <a:r>
              <a:rPr lang="en-US" sz="5400" dirty="0"/>
              <a:t>x </a:t>
            </a:r>
            <a:r>
              <a:rPr lang="en-US" sz="5400" dirty="0" smtClean="0"/>
              <a:t>10</a:t>
            </a:r>
            <a:r>
              <a:rPr lang="en-US" sz="5400" baseline="30000" dirty="0" smtClean="0"/>
              <a:t>5</a:t>
            </a:r>
            <a:r>
              <a:rPr lang="en-US" sz="5400" dirty="0" smtClean="0"/>
              <a:t> round to 2 sig figs?</a:t>
            </a:r>
          </a:p>
          <a:p>
            <a:r>
              <a:rPr lang="en-US" sz="5400" dirty="0" smtClean="0"/>
              <a:t>1.7 </a:t>
            </a:r>
            <a:r>
              <a:rPr lang="en-US" sz="5400" dirty="0"/>
              <a:t>x 10</a:t>
            </a:r>
            <a:r>
              <a:rPr lang="en-US" sz="5400" baseline="30000" dirty="0"/>
              <a:t>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54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Answer the following math problem with the correct number of sig figs:</a:t>
            </a:r>
          </a:p>
          <a:p>
            <a:r>
              <a:rPr lang="en-US" sz="5400" dirty="0" smtClean="0"/>
              <a:t>32.37 x 1.54</a:t>
            </a:r>
          </a:p>
          <a:p>
            <a:r>
              <a:rPr lang="en-US" sz="5400" dirty="0" smtClean="0"/>
              <a:t>49.7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11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Answer the following math problem with the correct number of sig figs:</a:t>
            </a:r>
          </a:p>
          <a:p>
            <a:r>
              <a:rPr lang="en-US" sz="5400" dirty="0" smtClean="0"/>
              <a:t>3.68 </a:t>
            </a:r>
            <a:r>
              <a:rPr lang="en-US" sz="5400" dirty="0"/>
              <a:t>÷</a:t>
            </a:r>
            <a:r>
              <a:rPr lang="en-US" sz="5400" dirty="0" smtClean="0"/>
              <a:t> 0.07925</a:t>
            </a:r>
          </a:p>
          <a:p>
            <a:r>
              <a:rPr lang="en-US" sz="5400" dirty="0" smtClean="0"/>
              <a:t>46.4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683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Answer the following math problem with the correct number of sig figs:</a:t>
            </a:r>
          </a:p>
          <a:p>
            <a:r>
              <a:rPr lang="en-US" sz="5400" dirty="0" smtClean="0"/>
              <a:t>6.09x10</a:t>
            </a:r>
            <a:r>
              <a:rPr lang="en-US" sz="5400" baseline="30000" dirty="0" smtClean="0"/>
              <a:t>5</a:t>
            </a:r>
            <a:r>
              <a:rPr lang="en-US" sz="5400" dirty="0" smtClean="0"/>
              <a:t> x 3.8x10</a:t>
            </a:r>
            <a:r>
              <a:rPr lang="en-US" sz="5400" baseline="30000" dirty="0" smtClean="0"/>
              <a:t>8</a:t>
            </a:r>
          </a:p>
          <a:p>
            <a:r>
              <a:rPr lang="en-US" sz="5400" dirty="0" smtClean="0"/>
              <a:t>2.3x10</a:t>
            </a:r>
            <a:r>
              <a:rPr lang="en-US" sz="5400" baseline="30000" dirty="0" smtClean="0"/>
              <a:t>14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13389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Answer the following math problem with the correct number of sig figs:</a:t>
            </a:r>
          </a:p>
          <a:p>
            <a:r>
              <a:rPr lang="en-US" sz="5400" dirty="0" smtClean="0"/>
              <a:t>0.56 + 0.153</a:t>
            </a:r>
            <a:endParaRPr lang="en-US" sz="5400" baseline="30000" dirty="0" smtClean="0"/>
          </a:p>
          <a:p>
            <a:r>
              <a:rPr lang="en-US" sz="5400" dirty="0" smtClean="0"/>
              <a:t>0.71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37211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15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Answer the following math problem with the correct number of sig figs:</a:t>
            </a:r>
          </a:p>
          <a:p>
            <a:r>
              <a:rPr lang="en-US" sz="5400" dirty="0" smtClean="0"/>
              <a:t>10.0 – 9.8742</a:t>
            </a:r>
            <a:endParaRPr lang="en-US" sz="5400" baseline="30000" dirty="0" smtClean="0"/>
          </a:p>
          <a:p>
            <a:r>
              <a:rPr lang="en-US" sz="5400" dirty="0" smtClean="0"/>
              <a:t>0.1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16075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45.8736?</a:t>
            </a:r>
          </a:p>
          <a:p>
            <a:r>
              <a:rPr lang="en-US" sz="5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9615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0.000239?</a:t>
            </a:r>
          </a:p>
          <a:p>
            <a:r>
              <a:rPr lang="en-US" sz="5400" dirty="0" smtClean="0"/>
              <a:t>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58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0.00053200?</a:t>
            </a:r>
          </a:p>
          <a:p>
            <a:r>
              <a:rPr lang="en-US" sz="5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986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48000.?</a:t>
            </a:r>
          </a:p>
          <a:p>
            <a:r>
              <a:rPr lang="en-US" sz="5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904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5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6100?</a:t>
            </a:r>
          </a:p>
          <a:p>
            <a:r>
              <a:rPr lang="en-US" sz="5400" dirty="0" smtClean="0"/>
              <a:t>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484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3.982 x 10</a:t>
            </a:r>
            <a:r>
              <a:rPr lang="en-US" sz="5400" baseline="30000" dirty="0" smtClean="0"/>
              <a:t>6</a:t>
            </a:r>
            <a:r>
              <a:rPr lang="en-US" sz="5400" dirty="0" smtClean="0"/>
              <a:t>?</a:t>
            </a:r>
          </a:p>
          <a:p>
            <a:r>
              <a:rPr lang="en-US" sz="5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6384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many sig figs are in 1.00040?</a:t>
            </a:r>
          </a:p>
          <a:p>
            <a:r>
              <a:rPr lang="en-US" sz="5400" dirty="0" smtClean="0"/>
              <a:t>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668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 8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1.5587 round to 3 sig figs?</a:t>
            </a:r>
          </a:p>
          <a:p>
            <a:r>
              <a:rPr lang="en-US" sz="5400" dirty="0" smtClean="0"/>
              <a:t>1.56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925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217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Significant Figure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 Review</dc:title>
  <dc:creator>Courteney Hinkson</dc:creator>
  <cp:lastModifiedBy>Courteney Hinkson</cp:lastModifiedBy>
  <cp:revision>3</cp:revision>
  <dcterms:created xsi:type="dcterms:W3CDTF">2017-08-08T19:01:44Z</dcterms:created>
  <dcterms:modified xsi:type="dcterms:W3CDTF">2017-08-09T12:58:46Z</dcterms:modified>
</cp:coreProperties>
</file>