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89" r:id="rId4"/>
    <p:sldId id="275" r:id="rId5"/>
    <p:sldId id="258" r:id="rId6"/>
    <p:sldId id="268" r:id="rId7"/>
    <p:sldId id="276" r:id="rId8"/>
    <p:sldId id="259" r:id="rId9"/>
    <p:sldId id="287" r:id="rId10"/>
    <p:sldId id="260" r:id="rId11"/>
    <p:sldId id="288" r:id="rId12"/>
    <p:sldId id="280" r:id="rId13"/>
    <p:sldId id="264" r:id="rId14"/>
    <p:sldId id="269" r:id="rId15"/>
    <p:sldId id="267" r:id="rId16"/>
    <p:sldId id="261" r:id="rId17"/>
    <p:sldId id="266" r:id="rId18"/>
    <p:sldId id="284" r:id="rId19"/>
    <p:sldId id="278" r:id="rId20"/>
    <p:sldId id="286" r:id="rId21"/>
    <p:sldId id="265" r:id="rId22"/>
    <p:sldId id="277" r:id="rId23"/>
    <p:sldId id="279" r:id="rId24"/>
    <p:sldId id="270" r:id="rId25"/>
    <p:sldId id="262" r:id="rId26"/>
    <p:sldId id="271" r:id="rId27"/>
    <p:sldId id="282" r:id="rId28"/>
    <p:sldId id="273" r:id="rId29"/>
    <p:sldId id="263" r:id="rId30"/>
    <p:sldId id="274" r:id="rId31"/>
    <p:sldId id="281" r:id="rId32"/>
    <p:sldId id="285" r:id="rId33"/>
    <p:sldId id="272" r:id="rId34"/>
    <p:sldId id="283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Chatelier’s</a:t>
            </a:r>
            <a:r>
              <a:rPr lang="en-US" dirty="0" smtClean="0"/>
              <a:t> Principle Game!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direction does the equilibrium shift?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1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9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N2O4(g) + heat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NO2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NO2 was removed?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2589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10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CO2(g) + H2(g) + heat </a:t>
            </a:r>
            <a:r>
              <a:rPr lang="en-US" sz="3200" dirty="0" smtClean="0">
                <a:sym typeface="Wingdings" panose="05000000000000000000" pitchFamily="2" charset="2"/>
              </a:rPr>
              <a:t> CO(g) + H2O(l)</a:t>
            </a:r>
            <a:endParaRPr lang="en-US" sz="32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pressure was increased?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9563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11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/>
              <a:t>N</a:t>
            </a:r>
            <a:r>
              <a:rPr lang="en-US" sz="3600" dirty="0" smtClean="0"/>
              <a:t>O(g)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2(g) + 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the pressure was increased?</a:t>
            </a:r>
          </a:p>
          <a:p>
            <a:pPr lvl="1"/>
            <a:r>
              <a:rPr lang="en-US" sz="3400" dirty="0" smtClean="0"/>
              <a:t>No shift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81492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12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N2O4(g) + heat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NO2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the pressure was decreased?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4296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13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 smtClean="0"/>
              <a:t>CO(g) + O2(g)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CO2(g)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O2 was removed?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26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14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 smtClean="0"/>
              <a:t>CO(g) + O2(g)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CO2(g)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CO was removed?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00756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15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N2O4(g) + heat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NO2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the temperature was increased?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0425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16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 smtClean="0"/>
              <a:t>CO(g) + O2(g)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CO2(g)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CO2 was added?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2003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17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CO2(g) + H2(g) + heat </a:t>
            </a:r>
            <a:r>
              <a:rPr lang="en-US" sz="3200" dirty="0" smtClean="0">
                <a:sym typeface="Wingdings" panose="05000000000000000000" pitchFamily="2" charset="2"/>
              </a:rPr>
              <a:t> CO(g) + H2O(l)</a:t>
            </a:r>
            <a:endParaRPr lang="en-US" sz="32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H2O was removed?</a:t>
            </a:r>
          </a:p>
          <a:p>
            <a:pPr lvl="1"/>
            <a:r>
              <a:rPr lang="en-US" sz="3400" dirty="0" smtClean="0"/>
              <a:t>No shift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99909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18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/>
              <a:t>N</a:t>
            </a:r>
            <a:r>
              <a:rPr lang="en-US" sz="3600" dirty="0" smtClean="0"/>
              <a:t>O(g)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2(g) + 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O2 was removed?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2710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1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N2O4(g) + heat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NO2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N2O4 was added?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1818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19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CO2(g) + H2(g) + heat </a:t>
            </a:r>
            <a:r>
              <a:rPr lang="en-US" sz="3200" dirty="0" smtClean="0">
                <a:sym typeface="Wingdings" panose="05000000000000000000" pitchFamily="2" charset="2"/>
              </a:rPr>
              <a:t> CO(g) + H2O(l)</a:t>
            </a:r>
            <a:endParaRPr lang="en-US" sz="32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H2O was added?</a:t>
            </a:r>
          </a:p>
          <a:p>
            <a:pPr lvl="1"/>
            <a:r>
              <a:rPr lang="en-US" sz="3400" dirty="0" smtClean="0"/>
              <a:t>No shift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0538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20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 smtClean="0"/>
              <a:t>CO(g) + O2(g)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CO2(g)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CO2 was removed?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0408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21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/>
              <a:t>N</a:t>
            </a:r>
            <a:r>
              <a:rPr lang="en-US" sz="3600" dirty="0" smtClean="0"/>
              <a:t>O(g)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2(g) + 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O2 was added?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154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22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/>
              <a:t>N</a:t>
            </a:r>
            <a:r>
              <a:rPr lang="en-US" sz="3600" dirty="0" smtClean="0"/>
              <a:t>O(g)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2(g) + 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the pressure was decreased?</a:t>
            </a:r>
          </a:p>
          <a:p>
            <a:pPr lvl="1"/>
            <a:r>
              <a:rPr lang="en-US" sz="3400" dirty="0" smtClean="0"/>
              <a:t>No shift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3451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23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 smtClean="0"/>
              <a:t>CO(g) + O2(g)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CO2(g)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O2 was added?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4878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24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N2O4(g) + heat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NO2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the temperature was decreased?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27199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25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 smtClean="0"/>
              <a:t>CO(g) + O2(g)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CO2(g)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the pressure was increased?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61133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26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CO2(g) + H2(g) + heat </a:t>
            </a:r>
            <a:r>
              <a:rPr lang="en-US" sz="3200" dirty="0" smtClean="0">
                <a:sym typeface="Wingdings" panose="05000000000000000000" pitchFamily="2" charset="2"/>
              </a:rPr>
              <a:t> CO(g) + H2O(l)</a:t>
            </a:r>
            <a:endParaRPr lang="en-US" sz="32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CO was added?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02469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27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 smtClean="0"/>
              <a:t>CO(g) + O2(g)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CO2(g)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the temperature was increased?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7438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28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N2O4(g) + heat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NO2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the pressure was increased?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981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2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CO2(g) + H2(g) + heat </a:t>
            </a:r>
            <a:r>
              <a:rPr lang="en-US" sz="3200" dirty="0" smtClean="0">
                <a:sym typeface="Wingdings" panose="05000000000000000000" pitchFamily="2" charset="2"/>
              </a:rPr>
              <a:t> CO(g) + H2O(l)</a:t>
            </a:r>
            <a:endParaRPr lang="en-US" sz="32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pressure was decreased?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3157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29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 smtClean="0"/>
              <a:t>CO(g) + O2(g)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CO2(g)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the temperature was decreased?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65470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30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CO2(g) + H2(g) + heat </a:t>
            </a:r>
            <a:r>
              <a:rPr lang="en-US" sz="3200" dirty="0" smtClean="0">
                <a:sym typeface="Wingdings" panose="05000000000000000000" pitchFamily="2" charset="2"/>
              </a:rPr>
              <a:t> CO(g) + H2O(l)</a:t>
            </a:r>
            <a:endParaRPr lang="en-US" sz="32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CO was removed?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048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31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CO2(g) + H2(g) + heat </a:t>
            </a:r>
            <a:r>
              <a:rPr lang="en-US" sz="3200" dirty="0" smtClean="0">
                <a:sym typeface="Wingdings" panose="05000000000000000000" pitchFamily="2" charset="2"/>
              </a:rPr>
              <a:t> CO(g) + H2O(l)</a:t>
            </a:r>
            <a:endParaRPr lang="en-US" sz="32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H2 was added?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1164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32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 smtClean="0"/>
              <a:t>CO(g) + O2(g)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CO2(g)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the pressure was decreased?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1313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smtClean="0"/>
              <a:t>Question 33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CO2(g) + H2(g) + heat </a:t>
            </a:r>
            <a:r>
              <a:rPr lang="en-US" sz="3200" dirty="0" smtClean="0">
                <a:sym typeface="Wingdings" panose="05000000000000000000" pitchFamily="2" charset="2"/>
              </a:rPr>
              <a:t> CO(g) + H2O(l)</a:t>
            </a:r>
            <a:endParaRPr lang="en-US" sz="32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CO2 was added?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3390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3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/>
              <a:t>N</a:t>
            </a:r>
            <a:r>
              <a:rPr lang="en-US" sz="3600" dirty="0" smtClean="0"/>
              <a:t>O(g)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2(g) + 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NO was removed?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4710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4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N2O4(g) + heat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NO2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N2O4 was removed?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47966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5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 smtClean="0"/>
              <a:t>CO(g) + O2(g)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CO2(g)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CO was added?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5673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2</a:t>
            </a:r>
            <a:r>
              <a:rPr lang="en-US" sz="3600" dirty="0"/>
              <a:t>N</a:t>
            </a:r>
            <a:r>
              <a:rPr lang="en-US" sz="3600" dirty="0" smtClean="0"/>
              <a:t>O(g)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2(g) + O2(g) + heat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N2 was removed?</a:t>
            </a:r>
          </a:p>
          <a:p>
            <a:pPr lvl="1"/>
            <a:r>
              <a:rPr lang="en-US" sz="3400" dirty="0" smtClean="0"/>
              <a:t>Right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4313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7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N2O4(g) + heat </a:t>
            </a:r>
            <a:r>
              <a:rPr lang="en-US" sz="3600" dirty="0" smtClean="0">
                <a:sym typeface="Wingdings" panose="05000000000000000000" pitchFamily="2" charset="2"/>
              </a:rPr>
              <a:t> </a:t>
            </a:r>
            <a:r>
              <a:rPr lang="en-US" sz="48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NO2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NO2 was added?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0730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8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CO2(g) + H2(g) + heat </a:t>
            </a:r>
            <a:r>
              <a:rPr lang="en-US" sz="3200" dirty="0" smtClean="0">
                <a:sym typeface="Wingdings" panose="05000000000000000000" pitchFamily="2" charset="2"/>
              </a:rPr>
              <a:t> CO(g) + H2O(l)</a:t>
            </a:r>
            <a:endParaRPr lang="en-US" sz="32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direction would equilibrium shift if temperature was decreased?</a:t>
            </a:r>
          </a:p>
          <a:p>
            <a:pPr lvl="1"/>
            <a:r>
              <a:rPr lang="en-US" sz="3400" dirty="0" smtClean="0"/>
              <a:t>Left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1646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64</TotalTime>
  <Words>780</Words>
  <Application>Microsoft Office PowerPoint</Application>
  <PresentationFormat>Widescreen</PresentationFormat>
  <Paragraphs>167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Corbel</vt:lpstr>
      <vt:lpstr>Wingdings</vt:lpstr>
      <vt:lpstr>Wingdings 2</vt:lpstr>
      <vt:lpstr>Frame</vt:lpstr>
      <vt:lpstr>Le Chatelier’s Principle Game!</vt:lpstr>
      <vt:lpstr>Question 1 </vt:lpstr>
      <vt:lpstr>Question 2 </vt:lpstr>
      <vt:lpstr>Question 3 </vt:lpstr>
      <vt:lpstr>Question 4 </vt:lpstr>
      <vt:lpstr>Question 5 </vt:lpstr>
      <vt:lpstr>Question 6</vt:lpstr>
      <vt:lpstr>Question 7</vt:lpstr>
      <vt:lpstr>Question 8 </vt:lpstr>
      <vt:lpstr>Question 9</vt:lpstr>
      <vt:lpstr>Question 10</vt:lpstr>
      <vt:lpstr>Question 11 </vt:lpstr>
      <vt:lpstr>Question 12 </vt:lpstr>
      <vt:lpstr>Question 13 </vt:lpstr>
      <vt:lpstr>Question 14 </vt:lpstr>
      <vt:lpstr>Question 15 </vt:lpstr>
      <vt:lpstr>Question 16 </vt:lpstr>
      <vt:lpstr>Question 17 </vt:lpstr>
      <vt:lpstr>Question 18 </vt:lpstr>
      <vt:lpstr>Question 19 </vt:lpstr>
      <vt:lpstr>Question 20 </vt:lpstr>
      <vt:lpstr>Question 21 </vt:lpstr>
      <vt:lpstr>Question 22 </vt:lpstr>
      <vt:lpstr>Question 23 </vt:lpstr>
      <vt:lpstr>Question 24 </vt:lpstr>
      <vt:lpstr>Question 25 </vt:lpstr>
      <vt:lpstr>Question 26 </vt:lpstr>
      <vt:lpstr>Question 27</vt:lpstr>
      <vt:lpstr>Question 28</vt:lpstr>
      <vt:lpstr>Question 29 </vt:lpstr>
      <vt:lpstr>Question 30 </vt:lpstr>
      <vt:lpstr>Question 31 </vt:lpstr>
      <vt:lpstr>Question 32 </vt:lpstr>
      <vt:lpstr>Question 33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Chatelier’s Principle Game!</dc:title>
  <dc:creator>Courteney Hinkson</dc:creator>
  <cp:lastModifiedBy>Courteney Hinkson</cp:lastModifiedBy>
  <cp:revision>6</cp:revision>
  <dcterms:created xsi:type="dcterms:W3CDTF">2018-04-20T16:08:52Z</dcterms:created>
  <dcterms:modified xsi:type="dcterms:W3CDTF">2018-04-20T17:13:08Z</dcterms:modified>
</cp:coreProperties>
</file>